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8"/>
            <a:ext cx="6253317" cy="2473218"/>
          </a:xfrm>
        </p:spPr>
        <p:txBody>
          <a:bodyPr>
            <a:normAutofit/>
          </a:bodyPr>
          <a:lstStyle/>
          <a:p>
            <a:r>
              <a:rPr lang="en-US" dirty="0"/>
              <a:t>Test</a:t>
            </a:r>
            <a:r>
              <a:rPr lang="en-US" sz="8000" dirty="0"/>
              <a:t> 1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498925"/>
            <a:ext cx="6269347" cy="1912609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topics for the Test: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C1S1, C1S2, Atomic Theory, Density, Scientific Notation, syllabus, Lab Safety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87D3-7BD2-423A-A8D2-7ADFED65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6FA64-49A9-4939-A33F-0ACCB0D327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Name the process when a substance changes solid to gas.</a:t>
            </a:r>
          </a:p>
          <a:p>
            <a:endParaRPr lang="en-US" dirty="0"/>
          </a:p>
          <a:p>
            <a:r>
              <a:rPr lang="en-US" dirty="0"/>
              <a:t>Is heat absorbed or released during this process?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C6FDF-0BB2-4BEC-93BA-78A0365862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6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BACA-164A-4D0D-A996-C2CAF6C2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60B82-A203-4A08-B2B7-F8613C3D4F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Convert SN to a regular number.    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3.08 X 10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-2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91D44-1162-46EB-BF5E-CCB299D460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8247-278C-47AE-BE0A-1C96DC3E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774D-CF8C-4C0E-A808-89E8DCAF2C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Convert this regular number to SN</a:t>
            </a:r>
          </a:p>
          <a:p>
            <a:endParaRPr lang="en-US" dirty="0"/>
          </a:p>
          <a:p>
            <a:r>
              <a:rPr lang="en-US" dirty="0"/>
              <a:t>3.45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8330-4602-44B0-BC80-C1B446C60D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CF8A-42DE-4BE0-A611-83EF21E7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DCE4-85ED-4873-9A6D-467B4DE686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Convert 200000 into SN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3E89D-7009-407C-ABE9-1C02BD386C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D750-E83F-44DD-A079-60D23059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173C-9429-483F-A95D-EE937E3013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Where do you get all the information regarding missing work if you are absent?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E2C87-8647-4F45-8ED2-C9A9321E35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7444-4B45-CCE1-4C0B-2FE5EFDC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B636-9C86-C5AF-1406-A1E8536F2C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List the elements that are diatomic in nature?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56CB-013C-DF1B-510D-1FBFC12D33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0649-6D7D-6C1C-74CB-AD68FF8E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E4D57-525F-B15D-4747-2850169A41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discovered the nucleus?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78739-7073-7FB0-B001-12C8A6B9F2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8FD2-7F85-DF7B-BF54-AF994A5D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60A6B-C7C5-7205-DC07-177115BA7B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equation to calculate density?</a:t>
            </a:r>
          </a:p>
          <a:p>
            <a:endParaRPr lang="en-US" dirty="0"/>
          </a:p>
          <a:p>
            <a:r>
              <a:rPr lang="en-US" dirty="0"/>
              <a:t>Density =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12E7-8D99-521D-0B9D-36EDDB722F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66DC-67D4-4669-A05B-A508FB20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9613-34E1-35D9-FF8D-B143B497FB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Who named the planetary model?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0065D-91C7-5EFC-2796-3D42CEA85A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FD11-772E-D34B-433E-BB6BFEAA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967A5-4498-D831-47F5-DD57DDB0D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simple labs where we are using water in a test tube and copper sulphate, should we wear aprons and goggles? 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DCF73-5478-7F53-C9B7-766296E651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E3D6-E7EE-0B67-F82A-D14CE504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7855-723E-9830-148F-25F7C151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9680" y="2694641"/>
            <a:ext cx="4639736" cy="3748193"/>
          </a:xfrm>
        </p:spPr>
        <p:txBody>
          <a:bodyPr/>
          <a:lstStyle/>
          <a:p>
            <a:r>
              <a:rPr lang="en-US" dirty="0"/>
              <a:t>Use your school issued laptop and open this power point. On each slide you will find a box where you can type the answer. After you have recorded the answer for each slide </a:t>
            </a:r>
            <a:r>
              <a:rPr lang="en-US" b="1" dirty="0">
                <a:solidFill>
                  <a:srgbClr val="FF0000"/>
                </a:solidFill>
              </a:rPr>
              <a:t>SAVE</a:t>
            </a:r>
            <a:r>
              <a:rPr lang="en-US" dirty="0"/>
              <a:t> the power point.</a:t>
            </a:r>
          </a:p>
          <a:p>
            <a:r>
              <a:rPr lang="en-US" dirty="0"/>
              <a:t>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275F9-F1C7-A256-8F9B-3A38BB857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262" y="2353982"/>
            <a:ext cx="4639736" cy="3748194"/>
          </a:xfrm>
        </p:spPr>
        <p:txBody>
          <a:bodyPr/>
          <a:lstStyle/>
          <a:p>
            <a:r>
              <a:rPr lang="en-US" dirty="0"/>
              <a:t>Then, UPLOAD the power point with the recorded answers on FOCUS under the assignment heading TEST 1”.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Please note that if you don’t upload your work before the day of the test, you will NOT be allowed to take the test.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E3086A-A8F0-6BC6-5273-EBAB3030E1D6}"/>
              </a:ext>
            </a:extLst>
          </p:cNvPr>
          <p:cNvCxnSpPr/>
          <p:nvPr/>
        </p:nvCxnSpPr>
        <p:spPr>
          <a:xfrm>
            <a:off x="6126480" y="2169459"/>
            <a:ext cx="0" cy="3532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8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29EE-F926-C36B-79E2-9748F03B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07A9-1C89-C2F8-EABB-BE58A7C281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How used the oil drop experiment in the atomic theory?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C68F2-63E4-1D11-BB1F-CE26B22304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9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B527-8A91-BC98-3D87-9BC89131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01D2-FFC8-EC15-DF6D-042D8BF0FD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you retake quizzes in Ms. J’s class?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3375F-28B1-D3AA-F82C-1527897BCC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3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A35B-E2D7-7C25-1CA9-D279C297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8C2E7-F83B-9515-F292-9319D188E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819426" cy="3748193"/>
          </a:xfrm>
        </p:spPr>
        <p:txBody>
          <a:bodyPr/>
          <a:lstStyle/>
          <a:p>
            <a:r>
              <a:rPr lang="en-US" dirty="0"/>
              <a:t>The volume of an iron bolt using the displacement method is found to be 23.8 mL and its mass is 47.6g. Find the density of the iron bolt. </a:t>
            </a:r>
            <a:r>
              <a:rPr lang="en-US" sz="2400" b="1" dirty="0">
                <a:solidFill>
                  <a:srgbClr val="FF0000"/>
                </a:solidFill>
              </a:rPr>
              <a:t>SHOW WORK!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C8C5D-182A-BCB2-C51A-B0EC1E25DE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59E2-D2D8-4D7B-9D79-65AF6391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951E-B4CB-4DFF-B9BA-FF5ED0B13F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1a) 7</a:t>
            </a:r>
          </a:p>
          <a:p>
            <a:r>
              <a:rPr lang="en-US" dirty="0"/>
              <a:t>1b) 3 elements</a:t>
            </a:r>
          </a:p>
          <a:p>
            <a:r>
              <a:rPr lang="en-US" dirty="0"/>
              <a:t>2a) Compound</a:t>
            </a:r>
          </a:p>
          <a:p>
            <a:r>
              <a:rPr lang="en-US" dirty="0"/>
              <a:t>2b) 2</a:t>
            </a:r>
          </a:p>
          <a:p>
            <a:r>
              <a:rPr lang="en-US" dirty="0"/>
              <a:t>3) Sodium – Na </a:t>
            </a:r>
          </a:p>
          <a:p>
            <a:r>
              <a:rPr lang="en-US" dirty="0"/>
              <a:t>     Mercury – Hg</a:t>
            </a:r>
          </a:p>
          <a:p>
            <a:r>
              <a:rPr lang="en-US" dirty="0"/>
              <a:t>4) Water has hydrogen and oxygen in the ratio of 2:1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32CF3-03C8-44C6-82AE-5D260C66C2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5) When a burning splinter is introduced close to the mouth of the test tube containing hydrogen gas, the burning splinter gets put out with a POP noise.</a:t>
            </a:r>
          </a:p>
          <a:p>
            <a:r>
              <a:rPr lang="en-US" dirty="0"/>
              <a:t>6) 14</a:t>
            </a:r>
          </a:p>
          <a:p>
            <a:r>
              <a:rPr lang="en-US" dirty="0"/>
              <a:t>7) It should look like the heating curve of water with 3 slanting lines and 2 sleeping lines.</a:t>
            </a:r>
          </a:p>
          <a:p>
            <a:r>
              <a:rPr lang="en-US" dirty="0"/>
              <a:t>8) Sublimation and heat is absorbed.</a:t>
            </a:r>
          </a:p>
        </p:txBody>
      </p:sp>
    </p:spTree>
    <p:extLst>
      <p:ext uri="{BB962C8B-B14F-4D97-AF65-F5344CB8AC3E}">
        <p14:creationId xmlns:p14="http://schemas.microsoft.com/office/powerpoint/2010/main" val="52751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2828-3E87-4818-8B46-EDF4C750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38A3-8714-421B-AE0D-6E3269952A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9) 0.0308</a:t>
            </a:r>
          </a:p>
          <a:p>
            <a:r>
              <a:rPr lang="en-US" dirty="0"/>
              <a:t>10) 3.45 X 10 </a:t>
            </a:r>
            <a:r>
              <a:rPr lang="en-US" baseline="30000" dirty="0"/>
              <a:t>0</a:t>
            </a:r>
          </a:p>
          <a:p>
            <a:r>
              <a:rPr lang="en-US" dirty="0"/>
              <a:t>11) 2.0 X 10 </a:t>
            </a:r>
            <a:r>
              <a:rPr lang="en-US" baseline="30000" dirty="0"/>
              <a:t>5</a:t>
            </a:r>
            <a:endParaRPr lang="en-US" dirty="0"/>
          </a:p>
          <a:p>
            <a:r>
              <a:rPr lang="en-US" dirty="0"/>
              <a:t>12) Schoology.com</a:t>
            </a:r>
          </a:p>
          <a:p>
            <a:r>
              <a:rPr lang="en-US" dirty="0"/>
              <a:t>13) H</a:t>
            </a:r>
            <a:r>
              <a:rPr lang="en-US" baseline="-25000" dirty="0"/>
              <a:t>2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, O</a:t>
            </a:r>
            <a:r>
              <a:rPr lang="en-US" baseline="-25000" dirty="0"/>
              <a:t>2</a:t>
            </a:r>
            <a:r>
              <a:rPr lang="en-US" dirty="0"/>
              <a:t>, Cl</a:t>
            </a:r>
            <a:r>
              <a:rPr lang="en-US" baseline="-25000" dirty="0"/>
              <a:t>2</a:t>
            </a:r>
            <a:r>
              <a:rPr lang="en-US" dirty="0"/>
              <a:t>, Br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2</a:t>
            </a:r>
          </a:p>
          <a:p>
            <a:r>
              <a:rPr lang="en-US" dirty="0"/>
              <a:t>14) Ernest Rutherford</a:t>
            </a:r>
          </a:p>
          <a:p>
            <a:r>
              <a:rPr lang="en-US" dirty="0"/>
              <a:t>15) Density = Mass / Volume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08281-282B-473D-B178-F90E41AA53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16) Niels Bohr</a:t>
            </a:r>
          </a:p>
          <a:p>
            <a:r>
              <a:rPr lang="en-US" dirty="0"/>
              <a:t>17) Yes, we must wear goggles and apron during a science lab.</a:t>
            </a:r>
          </a:p>
          <a:p>
            <a:r>
              <a:rPr lang="en-US" dirty="0"/>
              <a:t>18) Robert Millikan</a:t>
            </a:r>
          </a:p>
          <a:p>
            <a:r>
              <a:rPr lang="en-US" dirty="0"/>
              <a:t>19) Yes* (provided you get a note from the parent)</a:t>
            </a:r>
          </a:p>
          <a:p>
            <a:r>
              <a:rPr lang="en-US" dirty="0"/>
              <a:t>20) 2 g/mL</a:t>
            </a:r>
          </a:p>
        </p:txBody>
      </p:sp>
    </p:spTree>
    <p:extLst>
      <p:ext uri="{BB962C8B-B14F-4D97-AF65-F5344CB8AC3E}">
        <p14:creationId xmlns:p14="http://schemas.microsoft.com/office/powerpoint/2010/main" val="266444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FB81-3F89-4411-B808-EC9A93E1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C2465-9B64-4BA0-9435-840C2E5A94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Cu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SO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</a:t>
            </a:r>
            <a:r>
              <a:rPr lang="en-US" sz="1800" dirty="0">
                <a:latin typeface="+mj-lt"/>
              </a:rPr>
              <a:t> </a:t>
            </a:r>
          </a:p>
          <a:p>
            <a:endParaRPr lang="en-US" sz="1800" dirty="0">
              <a:effectLst/>
              <a:latin typeface="+mj-lt"/>
              <a:ea typeface="Calibri" panose="020F0502020204030204" pitchFamily="34" charset="0"/>
              <a:cs typeface="Latha" panose="020B0604020202020204" pitchFamily="34" charset="0"/>
            </a:endParaRPr>
          </a:p>
          <a:p>
            <a:r>
              <a:rPr lang="en-US" sz="1800" dirty="0"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a. </a:t>
            </a:r>
            <a:r>
              <a:rPr lang="en-US" sz="1800" dirty="0">
                <a:latin typeface="+mj-lt"/>
              </a:rPr>
              <a:t>How many total atoms are in </a:t>
            </a:r>
            <a:r>
              <a:rPr lang="en-US" sz="1800" dirty="0">
                <a:latin typeface="+mj-lt"/>
                <a:cs typeface="Latha" panose="020B0604020202020204" pitchFamily="34" charset="0"/>
              </a:rPr>
              <a:t>the compound?</a:t>
            </a:r>
          </a:p>
          <a:p>
            <a:endParaRPr lang="en-US" sz="1800" dirty="0">
              <a:effectLst/>
              <a:latin typeface="+mj-lt"/>
              <a:ea typeface="Calibri" panose="020F0502020204030204" pitchFamily="34" charset="0"/>
              <a:cs typeface="Latha" panose="020B0604020202020204" pitchFamily="34" charset="0"/>
            </a:endParaRPr>
          </a:p>
          <a:p>
            <a:r>
              <a:rPr lang="en-US" sz="1800" dirty="0"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b. How many elements are in this compound?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A7233-C1FB-46E2-9B49-B1CB9218D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5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F62F-C5B3-46F7-BBCB-A9E3BB22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4955-E5D1-412B-9A89-B30773CF9D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</a:t>
            </a:r>
          </a:p>
          <a:p>
            <a:r>
              <a:rPr lang="en-US" sz="3600" dirty="0"/>
              <a:t>a. Is this an element or a compound?</a:t>
            </a:r>
          </a:p>
          <a:p>
            <a:r>
              <a:rPr lang="en-US" sz="3600" dirty="0"/>
              <a:t>b. How many total atom(s) are found?</a:t>
            </a: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01845-6505-4D3B-9197-D144DB13CB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9375-3A45-43E7-A91B-88E5ACC9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E8CE-4B72-4C1A-B94B-F74D88CA36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symbol of Sodium and Mercury?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E4135-4406-4584-9A27-02BC6508C0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7EBE-880D-4A86-B5F4-1DB7B573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D0B5E-F122-49DF-A7A8-314B9EABF3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are the elements present in water? How many atoms does each element have?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5BDFA-0733-4437-A14A-9A851E9928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0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2F43-D9D8-40AC-B2F6-2CA1F190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9B2E-05BF-4A14-A421-295D02D10E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confirmation test for hydrogen gas?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E056D-39CE-46C4-9CBF-773CD3ED5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E554-9868-41A4-8757-26609BF3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8F6CF-2308-4C3F-B191-856EDD8B35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many total atoms are present in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Al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(CO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)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9B21D-7D7A-4A10-A63F-05BB83732A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41BE-7FA1-485C-8750-E58FF37D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C623D-A804-4F4B-997E-FEAD889648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a heating curve of Magnesium (solid at room temperature)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02435-A0CA-4AE8-BE4F-69A427E47C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949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{9C72A9D4-7C6B-49D9-82AD-65FF28C408EA}tf56160789_win32</Template>
  <TotalTime>215</TotalTime>
  <Words>608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Bookman Old Style</vt:lpstr>
      <vt:lpstr>Calibri</vt:lpstr>
      <vt:lpstr>Franklin Gothic Book</vt:lpstr>
      <vt:lpstr>1_RetrospectVTI</vt:lpstr>
      <vt:lpstr>Test 1 Review</vt:lpstr>
      <vt:lpstr>Follow the instruction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Answers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1 Review</dc:title>
  <dc:creator>Jesudoss, Jaya G.</dc:creator>
  <cp:lastModifiedBy>Jesudoss, Jaya G.</cp:lastModifiedBy>
  <cp:revision>10</cp:revision>
  <dcterms:created xsi:type="dcterms:W3CDTF">2020-09-09T01:21:35Z</dcterms:created>
  <dcterms:modified xsi:type="dcterms:W3CDTF">2022-09-25T01:49:45Z</dcterms:modified>
</cp:coreProperties>
</file>