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sldIdLst>
    <p:sldId id="256" r:id="rId5"/>
    <p:sldId id="257" r:id="rId6"/>
    <p:sldId id="258" r:id="rId7"/>
    <p:sldId id="259" r:id="rId8"/>
    <p:sldId id="273" r:id="rId9"/>
    <p:sldId id="267" r:id="rId10"/>
    <p:sldId id="270" r:id="rId11"/>
    <p:sldId id="260" r:id="rId12"/>
    <p:sldId id="261" r:id="rId13"/>
    <p:sldId id="262" r:id="rId14"/>
    <p:sldId id="263" r:id="rId15"/>
    <p:sldId id="264" r:id="rId16"/>
    <p:sldId id="265" r:id="rId17"/>
    <p:sldId id="274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77EDA6-ED20-42DC-8563-935199DD341C}" v="10" dt="2021-09-13T16:17:26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24" autoAdjust="0"/>
  </p:normalViewPr>
  <p:slideViewPr>
    <p:cSldViewPr snapToGrid="0">
      <p:cViewPr varScale="1">
        <p:scale>
          <a:sx n="87" d="100"/>
          <a:sy n="87" d="100"/>
        </p:scale>
        <p:origin x="12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E02E0-E37A-4703-8697-51916805925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3_2" csCatId="accent3" phldr="1"/>
      <dgm:spPr/>
      <dgm:t>
        <a:bodyPr/>
        <a:lstStyle/>
        <a:p>
          <a:endParaRPr lang="en-US"/>
        </a:p>
      </dgm:t>
    </dgm:pt>
    <dgm:pt modelId="{2CD699D0-351F-466B-9348-E964BA10505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1" u="sng" dirty="0"/>
            <a:t>Teaching Experience </a:t>
          </a:r>
        </a:p>
        <a:p>
          <a:pPr>
            <a:lnSpc>
              <a:spcPct val="100000"/>
            </a:lnSpc>
            <a:defRPr cap="all"/>
          </a:pPr>
          <a:endParaRPr lang="en-US" sz="2400" b="1" dirty="0"/>
        </a:p>
        <a:p>
          <a:pPr>
            <a:lnSpc>
              <a:spcPct val="100000"/>
            </a:lnSpc>
            <a:defRPr cap="all"/>
          </a:pPr>
          <a:r>
            <a:rPr lang="en-US" sz="2400" b="1" dirty="0"/>
            <a:t> </a:t>
          </a:r>
          <a:r>
            <a:rPr lang="en-US" sz="2400" b="1" dirty="0">
              <a:highlight>
                <a:srgbClr val="00FFFF"/>
              </a:highlight>
            </a:rPr>
            <a:t>26years</a:t>
          </a:r>
        </a:p>
      </dgm:t>
    </dgm:pt>
    <dgm:pt modelId="{7314C62D-A149-4626-B34C-871102120774}" type="parTrans" cxnId="{8E4F9BAF-8F3E-4966-98D3-ED8102A1BD44}">
      <dgm:prSet/>
      <dgm:spPr/>
      <dgm:t>
        <a:bodyPr/>
        <a:lstStyle/>
        <a:p>
          <a:endParaRPr lang="en-US"/>
        </a:p>
      </dgm:t>
    </dgm:pt>
    <dgm:pt modelId="{EEDA23CC-5EC3-40AB-88B5-29522AB283BD}" type="sibTrans" cxnId="{8E4F9BAF-8F3E-4966-98D3-ED8102A1BD4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32C3704-5976-45C9-BBF0-9DEDE20BD69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1" u="sng" dirty="0"/>
            <a:t>Subject Taught </a:t>
          </a:r>
        </a:p>
        <a:p>
          <a:pPr>
            <a:lnSpc>
              <a:spcPct val="100000"/>
            </a:lnSpc>
            <a:defRPr cap="all"/>
          </a:pPr>
          <a:r>
            <a:rPr lang="en-US" sz="2400" b="1" dirty="0">
              <a:highlight>
                <a:srgbClr val="00FFFF"/>
              </a:highligh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2400" b="1" dirty="0">
              <a:highlight>
                <a:srgbClr val="00FFFF"/>
              </a:highlight>
            </a:rPr>
            <a:t>PHYSICS &amp;</a:t>
          </a:r>
        </a:p>
        <a:p>
          <a:pPr>
            <a:lnSpc>
              <a:spcPct val="100000"/>
            </a:lnSpc>
            <a:defRPr cap="all"/>
          </a:pPr>
          <a:r>
            <a:rPr lang="en-US" sz="2400" b="1" dirty="0">
              <a:highlight>
                <a:srgbClr val="00FFFF"/>
              </a:highlight>
            </a:rPr>
            <a:t>Chemistry</a:t>
          </a:r>
        </a:p>
      </dgm:t>
    </dgm:pt>
    <dgm:pt modelId="{1B923982-7484-4CB1-908C-160B0490102F}" type="parTrans" cxnId="{2FBC3D04-232E-4771-B2D6-BF01336FE372}">
      <dgm:prSet/>
      <dgm:spPr/>
      <dgm:t>
        <a:bodyPr/>
        <a:lstStyle/>
        <a:p>
          <a:endParaRPr lang="en-US"/>
        </a:p>
      </dgm:t>
    </dgm:pt>
    <dgm:pt modelId="{7A20BE1B-8C31-4B14-8F7A-6CD43E8CB90C}" type="sibTrans" cxnId="{2FBC3D04-232E-4771-B2D6-BF01336FE372}">
      <dgm:prSet/>
      <dgm:spPr/>
      <dgm:t>
        <a:bodyPr/>
        <a:lstStyle/>
        <a:p>
          <a:endParaRPr lang="en-US"/>
        </a:p>
      </dgm:t>
    </dgm:pt>
    <dgm:pt modelId="{FD400BB8-9348-4D24-A8B5-ABB45ABC7EDD}" type="pres">
      <dgm:prSet presAssocID="{B23E02E0-E37A-4703-8697-51916805925F}" presName="root" presStyleCnt="0">
        <dgm:presLayoutVars>
          <dgm:dir/>
          <dgm:resizeHandles val="exact"/>
        </dgm:presLayoutVars>
      </dgm:prSet>
      <dgm:spPr/>
    </dgm:pt>
    <dgm:pt modelId="{FE9E157A-7F64-4EC4-993C-B87B2994FE90}" type="pres">
      <dgm:prSet presAssocID="{2CD699D0-351F-466B-9348-E964BA105059}" presName="compNode" presStyleCnt="0"/>
      <dgm:spPr/>
    </dgm:pt>
    <dgm:pt modelId="{CA5C1F1D-0DE6-4722-A16F-C41937796F9C}" type="pres">
      <dgm:prSet presAssocID="{2CD699D0-351F-466B-9348-E964BA105059}" presName="iconBgRect" presStyleLbl="bgShp" presStyleIdx="0" presStyleCnt="2"/>
      <dgm:spPr/>
    </dgm:pt>
    <dgm:pt modelId="{AAB088E4-D090-4E35-9DAF-A850EE3E3D21}" type="pres">
      <dgm:prSet presAssocID="{2CD699D0-351F-466B-9348-E964BA105059}" presName="iconRect" presStyleLbl="node1" presStyleIdx="0" presStyleCnt="2" custLinFactNeighborX="1095" custLinFactNeighborY="-87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5BE6F9AF-1903-48D2-B62A-2E6F2BDA065B}" type="pres">
      <dgm:prSet presAssocID="{2CD699D0-351F-466B-9348-E964BA105059}" presName="spaceRect" presStyleCnt="0"/>
      <dgm:spPr/>
    </dgm:pt>
    <dgm:pt modelId="{85E5383F-831D-42B4-B605-FE70F5B6C3B5}" type="pres">
      <dgm:prSet presAssocID="{2CD699D0-351F-466B-9348-E964BA105059}" presName="textRect" presStyleLbl="revTx" presStyleIdx="0" presStyleCnt="2" custScaleY="66073">
        <dgm:presLayoutVars>
          <dgm:chMax val="1"/>
          <dgm:chPref val="1"/>
        </dgm:presLayoutVars>
      </dgm:prSet>
      <dgm:spPr/>
    </dgm:pt>
    <dgm:pt modelId="{F00A33D0-A27C-4A5B-8C68-03A633DA815D}" type="pres">
      <dgm:prSet presAssocID="{EEDA23CC-5EC3-40AB-88B5-29522AB283BD}" presName="sibTrans" presStyleCnt="0"/>
      <dgm:spPr/>
    </dgm:pt>
    <dgm:pt modelId="{FFF5B606-FFD7-4FDF-B5FB-A019A66AEF7E}" type="pres">
      <dgm:prSet presAssocID="{732C3704-5976-45C9-BBF0-9DEDE20BD693}" presName="compNode" presStyleCnt="0"/>
      <dgm:spPr/>
    </dgm:pt>
    <dgm:pt modelId="{31D35074-B1A5-4D58-9675-1B8658B90C1A}" type="pres">
      <dgm:prSet presAssocID="{732C3704-5976-45C9-BBF0-9DEDE20BD693}" presName="iconBgRect" presStyleLbl="bgShp" presStyleIdx="1" presStyleCnt="2"/>
      <dgm:spPr/>
    </dgm:pt>
    <dgm:pt modelId="{F6E8C054-E5C5-4902-BF9B-152DA0CC8203}" type="pres">
      <dgm:prSet presAssocID="{732C3704-5976-45C9-BBF0-9DEDE20BD69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9E26DF38-0AC9-4CE4-B84C-62A8ADE22269}" type="pres">
      <dgm:prSet presAssocID="{732C3704-5976-45C9-BBF0-9DEDE20BD693}" presName="spaceRect" presStyleCnt="0"/>
      <dgm:spPr/>
    </dgm:pt>
    <dgm:pt modelId="{1A5CD4C4-4101-4EBE-9945-89236A8E3B5F}" type="pres">
      <dgm:prSet presAssocID="{732C3704-5976-45C9-BBF0-9DEDE20BD69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FBC3D04-232E-4771-B2D6-BF01336FE372}" srcId="{B23E02E0-E37A-4703-8697-51916805925F}" destId="{732C3704-5976-45C9-BBF0-9DEDE20BD693}" srcOrd="1" destOrd="0" parTransId="{1B923982-7484-4CB1-908C-160B0490102F}" sibTransId="{7A20BE1B-8C31-4B14-8F7A-6CD43E8CB90C}"/>
    <dgm:cxn modelId="{60F0A914-0557-4058-B5ED-20E9F58CA592}" type="presOf" srcId="{2CD699D0-351F-466B-9348-E964BA105059}" destId="{85E5383F-831D-42B4-B605-FE70F5B6C3B5}" srcOrd="0" destOrd="0" presId="urn:microsoft.com/office/officeart/2018/5/layout/IconCircleLabelList"/>
    <dgm:cxn modelId="{6D8FE86B-09D4-4E1B-A923-62B8924C5888}" type="presOf" srcId="{B23E02E0-E37A-4703-8697-51916805925F}" destId="{FD400BB8-9348-4D24-A8B5-ABB45ABC7EDD}" srcOrd="0" destOrd="0" presId="urn:microsoft.com/office/officeart/2018/5/layout/IconCircleLabelList"/>
    <dgm:cxn modelId="{6926D194-DE1F-4705-A0A5-3A3AB12E24D7}" type="presOf" srcId="{732C3704-5976-45C9-BBF0-9DEDE20BD693}" destId="{1A5CD4C4-4101-4EBE-9945-89236A8E3B5F}" srcOrd="0" destOrd="0" presId="urn:microsoft.com/office/officeart/2018/5/layout/IconCircleLabelList"/>
    <dgm:cxn modelId="{8E4F9BAF-8F3E-4966-98D3-ED8102A1BD44}" srcId="{B23E02E0-E37A-4703-8697-51916805925F}" destId="{2CD699D0-351F-466B-9348-E964BA105059}" srcOrd="0" destOrd="0" parTransId="{7314C62D-A149-4626-B34C-871102120774}" sibTransId="{EEDA23CC-5EC3-40AB-88B5-29522AB283BD}"/>
    <dgm:cxn modelId="{366F3314-01DF-4F67-8731-4BCA0B6ED2CC}" type="presParOf" srcId="{FD400BB8-9348-4D24-A8B5-ABB45ABC7EDD}" destId="{FE9E157A-7F64-4EC4-993C-B87B2994FE90}" srcOrd="0" destOrd="0" presId="urn:microsoft.com/office/officeart/2018/5/layout/IconCircleLabelList"/>
    <dgm:cxn modelId="{47570517-DF99-4001-B19D-6B57DEA4C383}" type="presParOf" srcId="{FE9E157A-7F64-4EC4-993C-B87B2994FE90}" destId="{CA5C1F1D-0DE6-4722-A16F-C41937796F9C}" srcOrd="0" destOrd="0" presId="urn:microsoft.com/office/officeart/2018/5/layout/IconCircleLabelList"/>
    <dgm:cxn modelId="{907D84CA-8C14-4C75-97E2-72920986BA68}" type="presParOf" srcId="{FE9E157A-7F64-4EC4-993C-B87B2994FE90}" destId="{AAB088E4-D090-4E35-9DAF-A850EE3E3D21}" srcOrd="1" destOrd="0" presId="urn:microsoft.com/office/officeart/2018/5/layout/IconCircleLabelList"/>
    <dgm:cxn modelId="{246E6055-DEA8-4D24-83EF-F5460E8612BF}" type="presParOf" srcId="{FE9E157A-7F64-4EC4-993C-B87B2994FE90}" destId="{5BE6F9AF-1903-48D2-B62A-2E6F2BDA065B}" srcOrd="2" destOrd="0" presId="urn:microsoft.com/office/officeart/2018/5/layout/IconCircleLabelList"/>
    <dgm:cxn modelId="{AC7BB214-96DD-4A80-92EC-3DB4D3E51149}" type="presParOf" srcId="{FE9E157A-7F64-4EC4-993C-B87B2994FE90}" destId="{85E5383F-831D-42B4-B605-FE70F5B6C3B5}" srcOrd="3" destOrd="0" presId="urn:microsoft.com/office/officeart/2018/5/layout/IconCircleLabelList"/>
    <dgm:cxn modelId="{4B054BF1-B1B4-4439-886C-72FCEF581EE2}" type="presParOf" srcId="{FD400BB8-9348-4D24-A8B5-ABB45ABC7EDD}" destId="{F00A33D0-A27C-4A5B-8C68-03A633DA815D}" srcOrd="1" destOrd="0" presId="urn:microsoft.com/office/officeart/2018/5/layout/IconCircleLabelList"/>
    <dgm:cxn modelId="{C25F74DB-3312-4727-9807-C229253275BA}" type="presParOf" srcId="{FD400BB8-9348-4D24-A8B5-ABB45ABC7EDD}" destId="{FFF5B606-FFD7-4FDF-B5FB-A019A66AEF7E}" srcOrd="2" destOrd="0" presId="urn:microsoft.com/office/officeart/2018/5/layout/IconCircleLabelList"/>
    <dgm:cxn modelId="{060C2A57-67AD-4B52-89B4-F6D028769FAB}" type="presParOf" srcId="{FFF5B606-FFD7-4FDF-B5FB-A019A66AEF7E}" destId="{31D35074-B1A5-4D58-9675-1B8658B90C1A}" srcOrd="0" destOrd="0" presId="urn:microsoft.com/office/officeart/2018/5/layout/IconCircleLabelList"/>
    <dgm:cxn modelId="{88709DDC-9D78-4F3E-AE5D-53061982B622}" type="presParOf" srcId="{FFF5B606-FFD7-4FDF-B5FB-A019A66AEF7E}" destId="{F6E8C054-E5C5-4902-BF9B-152DA0CC8203}" srcOrd="1" destOrd="0" presId="urn:microsoft.com/office/officeart/2018/5/layout/IconCircleLabelList"/>
    <dgm:cxn modelId="{93E53C9F-1905-4DDD-8483-62719E5B12D5}" type="presParOf" srcId="{FFF5B606-FFD7-4FDF-B5FB-A019A66AEF7E}" destId="{9E26DF38-0AC9-4CE4-B84C-62A8ADE22269}" srcOrd="2" destOrd="0" presId="urn:microsoft.com/office/officeart/2018/5/layout/IconCircleLabelList"/>
    <dgm:cxn modelId="{7A764251-C5E7-46CB-BE3C-5DA6FDA2DA15}" type="presParOf" srcId="{FFF5B606-FFD7-4FDF-B5FB-A019A66AEF7E}" destId="{1A5CD4C4-4101-4EBE-9945-89236A8E3B5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74E3A4-5C27-4993-ABE3-195E5658F03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4AEEE938-BE88-45E2-9B9F-28C8CA37EF4C}">
      <dgm:prSet/>
      <dgm:spPr/>
      <dgm:t>
        <a:bodyPr/>
        <a:lstStyle/>
        <a:p>
          <a:r>
            <a:rPr lang="en-US" dirty="0"/>
            <a:t>On a weekly basis, students will have homework . The work should not take more than 20-30 minutes. </a:t>
          </a:r>
        </a:p>
      </dgm:t>
    </dgm:pt>
    <dgm:pt modelId="{ED51CEAE-227B-4747-82AA-6C63BAABEF7C}" type="parTrans" cxnId="{1720E34F-922B-4821-8F47-ADFAA4FB0395}">
      <dgm:prSet/>
      <dgm:spPr/>
      <dgm:t>
        <a:bodyPr/>
        <a:lstStyle/>
        <a:p>
          <a:endParaRPr lang="en-US"/>
        </a:p>
      </dgm:t>
    </dgm:pt>
    <dgm:pt modelId="{B55DC087-137C-4FE9-88CA-1C1633FE957A}" type="sibTrans" cxnId="{1720E34F-922B-4821-8F47-ADFAA4FB0395}">
      <dgm:prSet/>
      <dgm:spPr/>
      <dgm:t>
        <a:bodyPr/>
        <a:lstStyle/>
        <a:p>
          <a:endParaRPr lang="en-US"/>
        </a:p>
      </dgm:t>
    </dgm:pt>
    <dgm:pt modelId="{A20D39B7-6117-49F5-8BE1-9D24F7AC9297}">
      <dgm:prSet/>
      <dgm:spPr/>
      <dgm:t>
        <a:bodyPr/>
        <a:lstStyle/>
        <a:p>
          <a:r>
            <a:rPr lang="en-US"/>
            <a:t>All make-up and home work will be posted in my website.</a:t>
          </a:r>
        </a:p>
      </dgm:t>
    </dgm:pt>
    <dgm:pt modelId="{41FE90A9-4F3C-4090-BAC0-F96E3285DF4E}" type="parTrans" cxnId="{B9D12BDC-7B09-4DD1-9C84-DDAFC4589FBE}">
      <dgm:prSet/>
      <dgm:spPr/>
      <dgm:t>
        <a:bodyPr/>
        <a:lstStyle/>
        <a:p>
          <a:endParaRPr lang="en-US"/>
        </a:p>
      </dgm:t>
    </dgm:pt>
    <dgm:pt modelId="{43C5B64D-07C6-482C-8FB1-2FD7883D4A3D}" type="sibTrans" cxnId="{B9D12BDC-7B09-4DD1-9C84-DDAFC4589FBE}">
      <dgm:prSet/>
      <dgm:spPr/>
      <dgm:t>
        <a:bodyPr/>
        <a:lstStyle/>
        <a:p>
          <a:endParaRPr lang="en-US"/>
        </a:p>
      </dgm:t>
    </dgm:pt>
    <dgm:pt modelId="{85453CDD-0767-448B-931F-C54CFE8E69A3}" type="pres">
      <dgm:prSet presAssocID="{9074E3A4-5C27-4993-ABE3-195E5658F03F}" presName="root" presStyleCnt="0">
        <dgm:presLayoutVars>
          <dgm:dir/>
          <dgm:resizeHandles val="exact"/>
        </dgm:presLayoutVars>
      </dgm:prSet>
      <dgm:spPr/>
    </dgm:pt>
    <dgm:pt modelId="{F609329C-5A10-4B31-BAF8-FA0F391EC3E4}" type="pres">
      <dgm:prSet presAssocID="{4AEEE938-BE88-45E2-9B9F-28C8CA37EF4C}" presName="compNode" presStyleCnt="0"/>
      <dgm:spPr/>
    </dgm:pt>
    <dgm:pt modelId="{93372961-D8DB-452E-BA66-4E710AAC842C}" type="pres">
      <dgm:prSet presAssocID="{4AEEE938-BE88-45E2-9B9F-28C8CA37EF4C}" presName="bgRect" presStyleLbl="bgShp" presStyleIdx="0" presStyleCnt="2" custLinFactNeighborX="19396" custLinFactNeighborY="586"/>
      <dgm:spPr/>
    </dgm:pt>
    <dgm:pt modelId="{6E067584-9A46-4C13-9104-5ACA7CF42492}" type="pres">
      <dgm:prSet presAssocID="{4AEEE938-BE88-45E2-9B9F-28C8CA37EF4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89551CCD-C672-46A9-AA69-B63E4366CF2F}" type="pres">
      <dgm:prSet presAssocID="{4AEEE938-BE88-45E2-9B9F-28C8CA37EF4C}" presName="spaceRect" presStyleCnt="0"/>
      <dgm:spPr/>
    </dgm:pt>
    <dgm:pt modelId="{265217EA-FF9B-4F0D-B126-B9DC04EED426}" type="pres">
      <dgm:prSet presAssocID="{4AEEE938-BE88-45E2-9B9F-28C8CA37EF4C}" presName="parTx" presStyleLbl="revTx" presStyleIdx="0" presStyleCnt="2">
        <dgm:presLayoutVars>
          <dgm:chMax val="0"/>
          <dgm:chPref val="0"/>
        </dgm:presLayoutVars>
      </dgm:prSet>
      <dgm:spPr/>
    </dgm:pt>
    <dgm:pt modelId="{1539FBE7-AAC7-4AAE-99DD-3AEFC1F14882}" type="pres">
      <dgm:prSet presAssocID="{B55DC087-137C-4FE9-88CA-1C1633FE957A}" presName="sibTrans" presStyleCnt="0"/>
      <dgm:spPr/>
    </dgm:pt>
    <dgm:pt modelId="{024EB024-E3F0-4C24-A7B2-720E2D3ADB5E}" type="pres">
      <dgm:prSet presAssocID="{A20D39B7-6117-49F5-8BE1-9D24F7AC9297}" presName="compNode" presStyleCnt="0"/>
      <dgm:spPr/>
    </dgm:pt>
    <dgm:pt modelId="{AD974D0E-2C5F-465A-A5AA-A6F2CD5B8FB8}" type="pres">
      <dgm:prSet presAssocID="{A20D39B7-6117-49F5-8BE1-9D24F7AC9297}" presName="bgRect" presStyleLbl="bgShp" presStyleIdx="1" presStyleCnt="2"/>
      <dgm:spPr/>
    </dgm:pt>
    <dgm:pt modelId="{19B11B8D-053C-485F-9EF2-2832B2914C0F}" type="pres">
      <dgm:prSet presAssocID="{A20D39B7-6117-49F5-8BE1-9D24F7AC929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 with solid fill"/>
        </a:ext>
      </dgm:extLst>
    </dgm:pt>
    <dgm:pt modelId="{8663442C-BD67-45E2-9E17-A950BCE4952C}" type="pres">
      <dgm:prSet presAssocID="{A20D39B7-6117-49F5-8BE1-9D24F7AC9297}" presName="spaceRect" presStyleCnt="0"/>
      <dgm:spPr/>
    </dgm:pt>
    <dgm:pt modelId="{23057AC4-14AE-42FB-976B-33DEF97ADCD6}" type="pres">
      <dgm:prSet presAssocID="{A20D39B7-6117-49F5-8BE1-9D24F7AC929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96A9601-48E3-4D41-96CE-D0B072D71B30}" type="presOf" srcId="{A20D39B7-6117-49F5-8BE1-9D24F7AC9297}" destId="{23057AC4-14AE-42FB-976B-33DEF97ADCD6}" srcOrd="0" destOrd="0" presId="urn:microsoft.com/office/officeart/2018/2/layout/IconVerticalSolidList"/>
    <dgm:cxn modelId="{1720E34F-922B-4821-8F47-ADFAA4FB0395}" srcId="{9074E3A4-5C27-4993-ABE3-195E5658F03F}" destId="{4AEEE938-BE88-45E2-9B9F-28C8CA37EF4C}" srcOrd="0" destOrd="0" parTransId="{ED51CEAE-227B-4747-82AA-6C63BAABEF7C}" sibTransId="{B55DC087-137C-4FE9-88CA-1C1633FE957A}"/>
    <dgm:cxn modelId="{1B3F9773-60AA-4BB6-9E46-902A845F87BA}" type="presOf" srcId="{4AEEE938-BE88-45E2-9B9F-28C8CA37EF4C}" destId="{265217EA-FF9B-4F0D-B126-B9DC04EED426}" srcOrd="0" destOrd="0" presId="urn:microsoft.com/office/officeart/2018/2/layout/IconVerticalSolidList"/>
    <dgm:cxn modelId="{B9D12BDC-7B09-4DD1-9C84-DDAFC4589FBE}" srcId="{9074E3A4-5C27-4993-ABE3-195E5658F03F}" destId="{A20D39B7-6117-49F5-8BE1-9D24F7AC9297}" srcOrd="1" destOrd="0" parTransId="{41FE90A9-4F3C-4090-BAC0-F96E3285DF4E}" sibTransId="{43C5B64D-07C6-482C-8FB1-2FD7883D4A3D}"/>
    <dgm:cxn modelId="{22B6F5E0-972C-4555-8D52-590DF7988300}" type="presOf" srcId="{9074E3A4-5C27-4993-ABE3-195E5658F03F}" destId="{85453CDD-0767-448B-931F-C54CFE8E69A3}" srcOrd="0" destOrd="0" presId="urn:microsoft.com/office/officeart/2018/2/layout/IconVerticalSolidList"/>
    <dgm:cxn modelId="{31775EA1-C757-444B-BDFE-46A136DBA374}" type="presParOf" srcId="{85453CDD-0767-448B-931F-C54CFE8E69A3}" destId="{F609329C-5A10-4B31-BAF8-FA0F391EC3E4}" srcOrd="0" destOrd="0" presId="urn:microsoft.com/office/officeart/2018/2/layout/IconVerticalSolidList"/>
    <dgm:cxn modelId="{743C4AF5-E3D2-4340-8598-3E1EFF633D2B}" type="presParOf" srcId="{F609329C-5A10-4B31-BAF8-FA0F391EC3E4}" destId="{93372961-D8DB-452E-BA66-4E710AAC842C}" srcOrd="0" destOrd="0" presId="urn:microsoft.com/office/officeart/2018/2/layout/IconVerticalSolidList"/>
    <dgm:cxn modelId="{4E4CC8DD-76D9-4B0C-8F05-5BF780673EF4}" type="presParOf" srcId="{F609329C-5A10-4B31-BAF8-FA0F391EC3E4}" destId="{6E067584-9A46-4C13-9104-5ACA7CF42492}" srcOrd="1" destOrd="0" presId="urn:microsoft.com/office/officeart/2018/2/layout/IconVerticalSolidList"/>
    <dgm:cxn modelId="{21FBCD47-4481-4967-B0B7-6469FB8EA5DD}" type="presParOf" srcId="{F609329C-5A10-4B31-BAF8-FA0F391EC3E4}" destId="{89551CCD-C672-46A9-AA69-B63E4366CF2F}" srcOrd="2" destOrd="0" presId="urn:microsoft.com/office/officeart/2018/2/layout/IconVerticalSolidList"/>
    <dgm:cxn modelId="{5BEF87EC-08EA-4A7C-A798-9B7C0F574547}" type="presParOf" srcId="{F609329C-5A10-4B31-BAF8-FA0F391EC3E4}" destId="{265217EA-FF9B-4F0D-B126-B9DC04EED426}" srcOrd="3" destOrd="0" presId="urn:microsoft.com/office/officeart/2018/2/layout/IconVerticalSolidList"/>
    <dgm:cxn modelId="{A2735CBA-7B67-4372-9FA7-89B4426F3025}" type="presParOf" srcId="{85453CDD-0767-448B-931F-C54CFE8E69A3}" destId="{1539FBE7-AAC7-4AAE-99DD-3AEFC1F14882}" srcOrd="1" destOrd="0" presId="urn:microsoft.com/office/officeart/2018/2/layout/IconVerticalSolidList"/>
    <dgm:cxn modelId="{D45DBBA2-A771-4468-B3B1-5EA2BFEA7DEF}" type="presParOf" srcId="{85453CDD-0767-448B-931F-C54CFE8E69A3}" destId="{024EB024-E3F0-4C24-A7B2-720E2D3ADB5E}" srcOrd="2" destOrd="0" presId="urn:microsoft.com/office/officeart/2018/2/layout/IconVerticalSolidList"/>
    <dgm:cxn modelId="{A1E0BD87-500B-4C9C-AD30-6EE468306D14}" type="presParOf" srcId="{024EB024-E3F0-4C24-A7B2-720E2D3ADB5E}" destId="{AD974D0E-2C5F-465A-A5AA-A6F2CD5B8FB8}" srcOrd="0" destOrd="0" presId="urn:microsoft.com/office/officeart/2018/2/layout/IconVerticalSolidList"/>
    <dgm:cxn modelId="{D36039F7-6F6E-4882-BF6A-C014B95A3D5A}" type="presParOf" srcId="{024EB024-E3F0-4C24-A7B2-720E2D3ADB5E}" destId="{19B11B8D-053C-485F-9EF2-2832B2914C0F}" srcOrd="1" destOrd="0" presId="urn:microsoft.com/office/officeart/2018/2/layout/IconVerticalSolidList"/>
    <dgm:cxn modelId="{4A253392-70D7-4F85-A36B-F6D730A3042E}" type="presParOf" srcId="{024EB024-E3F0-4C24-A7B2-720E2D3ADB5E}" destId="{8663442C-BD67-45E2-9E17-A950BCE4952C}" srcOrd="2" destOrd="0" presId="urn:microsoft.com/office/officeart/2018/2/layout/IconVerticalSolidList"/>
    <dgm:cxn modelId="{52ECDBFA-7E07-48B2-9DFD-26F1CE9E3390}" type="presParOf" srcId="{024EB024-E3F0-4C24-A7B2-720E2D3ADB5E}" destId="{23057AC4-14AE-42FB-976B-33DEF97ADC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24BDA9-5E6A-47DC-AC79-F408F9D283E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CB8C79-0A83-4D6B-99B0-E22EFD76E5D1}">
      <dgm:prSet/>
      <dgm:spPr/>
      <dgm:t>
        <a:bodyPr/>
        <a:lstStyle/>
        <a:p>
          <a:r>
            <a:rPr lang="en-US" b="1" dirty="0"/>
            <a:t>Labs/ Investigations / Classwork/ Homework/ Exit tickets (EEA)   -           40%</a:t>
          </a:r>
          <a:endParaRPr lang="en-US" dirty="0"/>
        </a:p>
      </dgm:t>
    </dgm:pt>
    <dgm:pt modelId="{9B57BBB6-D972-4EF6-8252-6DCC6E08AA1A}" type="parTrans" cxnId="{C7D3680C-98EF-4F34-A0BA-6F3AF3840145}">
      <dgm:prSet/>
      <dgm:spPr/>
      <dgm:t>
        <a:bodyPr/>
        <a:lstStyle/>
        <a:p>
          <a:endParaRPr lang="en-US"/>
        </a:p>
      </dgm:t>
    </dgm:pt>
    <dgm:pt modelId="{3EB73371-59CE-49F0-BDA0-E2B5F011E495}" type="sibTrans" cxnId="{C7D3680C-98EF-4F34-A0BA-6F3AF3840145}">
      <dgm:prSet/>
      <dgm:spPr/>
      <dgm:t>
        <a:bodyPr/>
        <a:lstStyle/>
        <a:p>
          <a:endParaRPr lang="en-US"/>
        </a:p>
      </dgm:t>
    </dgm:pt>
    <dgm:pt modelId="{3D6526B4-8870-4A25-81FA-648AE2816913}">
      <dgm:prSet/>
      <dgm:spPr/>
      <dgm:t>
        <a:bodyPr/>
        <a:lstStyle/>
        <a:p>
          <a:r>
            <a:rPr lang="en-US" b="1" dirty="0"/>
            <a:t>Quizzes              –      25%</a:t>
          </a:r>
          <a:endParaRPr lang="en-US" dirty="0"/>
        </a:p>
      </dgm:t>
    </dgm:pt>
    <dgm:pt modelId="{5C624DED-99C4-416C-B83A-C1B19A8EA02A}" type="parTrans" cxnId="{89DF2F2B-0D37-457F-AA85-1CA81327183F}">
      <dgm:prSet/>
      <dgm:spPr/>
      <dgm:t>
        <a:bodyPr/>
        <a:lstStyle/>
        <a:p>
          <a:endParaRPr lang="en-US"/>
        </a:p>
      </dgm:t>
    </dgm:pt>
    <dgm:pt modelId="{0B6E2952-DCA0-432E-98FD-8A388707CF75}" type="sibTrans" cxnId="{89DF2F2B-0D37-457F-AA85-1CA81327183F}">
      <dgm:prSet/>
      <dgm:spPr/>
      <dgm:t>
        <a:bodyPr/>
        <a:lstStyle/>
        <a:p>
          <a:endParaRPr lang="en-US"/>
        </a:p>
      </dgm:t>
    </dgm:pt>
    <dgm:pt modelId="{965974FC-ACD1-46D6-ABBB-4D718180B6B0}">
      <dgm:prSet/>
      <dgm:spPr/>
      <dgm:t>
        <a:bodyPr/>
        <a:lstStyle/>
        <a:p>
          <a:r>
            <a:rPr lang="en-US" b="1" dirty="0"/>
            <a:t>Tests/ Projects		-      	  35%</a:t>
          </a:r>
          <a:endParaRPr lang="en-US" dirty="0"/>
        </a:p>
      </dgm:t>
    </dgm:pt>
    <dgm:pt modelId="{C28E02AC-F295-4940-9354-7697C5A3D73C}" type="parTrans" cxnId="{A023C6E1-734B-4C6D-A605-38D51FE8CCC5}">
      <dgm:prSet/>
      <dgm:spPr/>
      <dgm:t>
        <a:bodyPr/>
        <a:lstStyle/>
        <a:p>
          <a:endParaRPr lang="en-US"/>
        </a:p>
      </dgm:t>
    </dgm:pt>
    <dgm:pt modelId="{9F432CA7-E07D-4ED5-AC6A-13BD7054639D}" type="sibTrans" cxnId="{A023C6E1-734B-4C6D-A605-38D51FE8CCC5}">
      <dgm:prSet/>
      <dgm:spPr/>
      <dgm:t>
        <a:bodyPr/>
        <a:lstStyle/>
        <a:p>
          <a:endParaRPr lang="en-US"/>
        </a:p>
      </dgm:t>
    </dgm:pt>
    <dgm:pt modelId="{0012E1CD-8309-40B1-8967-CCC030729BD4}" type="pres">
      <dgm:prSet presAssocID="{BC24BDA9-5E6A-47DC-AC79-F408F9D283EE}" presName="outerComposite" presStyleCnt="0">
        <dgm:presLayoutVars>
          <dgm:chMax val="5"/>
          <dgm:dir/>
          <dgm:resizeHandles val="exact"/>
        </dgm:presLayoutVars>
      </dgm:prSet>
      <dgm:spPr/>
    </dgm:pt>
    <dgm:pt modelId="{5915694D-3C6A-499C-9061-6C305EBD8198}" type="pres">
      <dgm:prSet presAssocID="{BC24BDA9-5E6A-47DC-AC79-F408F9D283EE}" presName="dummyMaxCanvas" presStyleCnt="0">
        <dgm:presLayoutVars/>
      </dgm:prSet>
      <dgm:spPr/>
    </dgm:pt>
    <dgm:pt modelId="{CE49F51E-E8C4-46CE-B447-4A642F0E7FA4}" type="pres">
      <dgm:prSet presAssocID="{BC24BDA9-5E6A-47DC-AC79-F408F9D283EE}" presName="ThreeNodes_1" presStyleLbl="node1" presStyleIdx="0" presStyleCnt="3">
        <dgm:presLayoutVars>
          <dgm:bulletEnabled val="1"/>
        </dgm:presLayoutVars>
      </dgm:prSet>
      <dgm:spPr/>
    </dgm:pt>
    <dgm:pt modelId="{AAC1BD3A-8DB5-4609-9FB6-450D5FBCBFA6}" type="pres">
      <dgm:prSet presAssocID="{BC24BDA9-5E6A-47DC-AC79-F408F9D283EE}" presName="ThreeNodes_2" presStyleLbl="node1" presStyleIdx="1" presStyleCnt="3">
        <dgm:presLayoutVars>
          <dgm:bulletEnabled val="1"/>
        </dgm:presLayoutVars>
      </dgm:prSet>
      <dgm:spPr/>
    </dgm:pt>
    <dgm:pt modelId="{52CE255D-8290-493C-A123-57BB26AA0EA5}" type="pres">
      <dgm:prSet presAssocID="{BC24BDA9-5E6A-47DC-AC79-F408F9D283EE}" presName="ThreeNodes_3" presStyleLbl="node1" presStyleIdx="2" presStyleCnt="3">
        <dgm:presLayoutVars>
          <dgm:bulletEnabled val="1"/>
        </dgm:presLayoutVars>
      </dgm:prSet>
      <dgm:spPr/>
    </dgm:pt>
    <dgm:pt modelId="{CDE42D45-754D-41A6-8266-81B8E4C796A3}" type="pres">
      <dgm:prSet presAssocID="{BC24BDA9-5E6A-47DC-AC79-F408F9D283EE}" presName="ThreeConn_1-2" presStyleLbl="fgAccFollowNode1" presStyleIdx="0" presStyleCnt="2">
        <dgm:presLayoutVars>
          <dgm:bulletEnabled val="1"/>
        </dgm:presLayoutVars>
      </dgm:prSet>
      <dgm:spPr/>
    </dgm:pt>
    <dgm:pt modelId="{4FA18A1F-E24A-4D46-9153-C8CE228E3538}" type="pres">
      <dgm:prSet presAssocID="{BC24BDA9-5E6A-47DC-AC79-F408F9D283EE}" presName="ThreeConn_2-3" presStyleLbl="fgAccFollowNode1" presStyleIdx="1" presStyleCnt="2">
        <dgm:presLayoutVars>
          <dgm:bulletEnabled val="1"/>
        </dgm:presLayoutVars>
      </dgm:prSet>
      <dgm:spPr/>
    </dgm:pt>
    <dgm:pt modelId="{2F57975E-D05A-4EFC-BDA0-5F98CA030D0D}" type="pres">
      <dgm:prSet presAssocID="{BC24BDA9-5E6A-47DC-AC79-F408F9D283EE}" presName="ThreeNodes_1_text" presStyleLbl="node1" presStyleIdx="2" presStyleCnt="3">
        <dgm:presLayoutVars>
          <dgm:bulletEnabled val="1"/>
        </dgm:presLayoutVars>
      </dgm:prSet>
      <dgm:spPr/>
    </dgm:pt>
    <dgm:pt modelId="{CFB5EDFC-E5F5-47BD-A704-81286F175B04}" type="pres">
      <dgm:prSet presAssocID="{BC24BDA9-5E6A-47DC-AC79-F408F9D283EE}" presName="ThreeNodes_2_text" presStyleLbl="node1" presStyleIdx="2" presStyleCnt="3">
        <dgm:presLayoutVars>
          <dgm:bulletEnabled val="1"/>
        </dgm:presLayoutVars>
      </dgm:prSet>
      <dgm:spPr/>
    </dgm:pt>
    <dgm:pt modelId="{90F46512-BF78-4E91-A3DB-E0C80878E9D2}" type="pres">
      <dgm:prSet presAssocID="{BC24BDA9-5E6A-47DC-AC79-F408F9D283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7D3680C-98EF-4F34-A0BA-6F3AF3840145}" srcId="{BC24BDA9-5E6A-47DC-AC79-F408F9D283EE}" destId="{06CB8C79-0A83-4D6B-99B0-E22EFD76E5D1}" srcOrd="0" destOrd="0" parTransId="{9B57BBB6-D972-4EF6-8252-6DCC6E08AA1A}" sibTransId="{3EB73371-59CE-49F0-BDA0-E2B5F011E495}"/>
    <dgm:cxn modelId="{D1A89D15-02E0-484D-A73C-7077F67EE555}" type="presOf" srcId="{3D6526B4-8870-4A25-81FA-648AE2816913}" destId="{CFB5EDFC-E5F5-47BD-A704-81286F175B04}" srcOrd="1" destOrd="0" presId="urn:microsoft.com/office/officeart/2005/8/layout/vProcess5"/>
    <dgm:cxn modelId="{03B53C1E-3226-4EFB-85C0-1C7B369DEE75}" type="presOf" srcId="{3EB73371-59CE-49F0-BDA0-E2B5F011E495}" destId="{CDE42D45-754D-41A6-8266-81B8E4C796A3}" srcOrd="0" destOrd="0" presId="urn:microsoft.com/office/officeart/2005/8/layout/vProcess5"/>
    <dgm:cxn modelId="{41259E1F-E079-4D82-A38E-7E399C9410EA}" type="presOf" srcId="{06CB8C79-0A83-4D6B-99B0-E22EFD76E5D1}" destId="{2F57975E-D05A-4EFC-BDA0-5F98CA030D0D}" srcOrd="1" destOrd="0" presId="urn:microsoft.com/office/officeart/2005/8/layout/vProcess5"/>
    <dgm:cxn modelId="{89DF2F2B-0D37-457F-AA85-1CA81327183F}" srcId="{BC24BDA9-5E6A-47DC-AC79-F408F9D283EE}" destId="{3D6526B4-8870-4A25-81FA-648AE2816913}" srcOrd="1" destOrd="0" parTransId="{5C624DED-99C4-416C-B83A-C1B19A8EA02A}" sibTransId="{0B6E2952-DCA0-432E-98FD-8A388707CF75}"/>
    <dgm:cxn modelId="{3089BB6C-EA2F-481C-87AC-1160B781B53B}" type="presOf" srcId="{3D6526B4-8870-4A25-81FA-648AE2816913}" destId="{AAC1BD3A-8DB5-4609-9FB6-450D5FBCBFA6}" srcOrd="0" destOrd="0" presId="urn:microsoft.com/office/officeart/2005/8/layout/vProcess5"/>
    <dgm:cxn modelId="{9A4C65A7-0479-4A47-A9BE-85CC94516CDB}" type="presOf" srcId="{965974FC-ACD1-46D6-ABBB-4D718180B6B0}" destId="{52CE255D-8290-493C-A123-57BB26AA0EA5}" srcOrd="0" destOrd="0" presId="urn:microsoft.com/office/officeart/2005/8/layout/vProcess5"/>
    <dgm:cxn modelId="{BDA48DDE-246B-433F-9749-F3648AF35A21}" type="presOf" srcId="{06CB8C79-0A83-4D6B-99B0-E22EFD76E5D1}" destId="{CE49F51E-E8C4-46CE-B447-4A642F0E7FA4}" srcOrd="0" destOrd="0" presId="urn:microsoft.com/office/officeart/2005/8/layout/vProcess5"/>
    <dgm:cxn modelId="{A023C6E1-734B-4C6D-A605-38D51FE8CCC5}" srcId="{BC24BDA9-5E6A-47DC-AC79-F408F9D283EE}" destId="{965974FC-ACD1-46D6-ABBB-4D718180B6B0}" srcOrd="2" destOrd="0" parTransId="{C28E02AC-F295-4940-9354-7697C5A3D73C}" sibTransId="{9F432CA7-E07D-4ED5-AC6A-13BD7054639D}"/>
    <dgm:cxn modelId="{A1BFEEE4-CCA4-4DB9-A58A-9417E3C3E490}" type="presOf" srcId="{BC24BDA9-5E6A-47DC-AC79-F408F9D283EE}" destId="{0012E1CD-8309-40B1-8967-CCC030729BD4}" srcOrd="0" destOrd="0" presId="urn:microsoft.com/office/officeart/2005/8/layout/vProcess5"/>
    <dgm:cxn modelId="{AB5DE5F4-1BD3-4922-A0F5-2568CC379053}" type="presOf" srcId="{0B6E2952-DCA0-432E-98FD-8A388707CF75}" destId="{4FA18A1F-E24A-4D46-9153-C8CE228E3538}" srcOrd="0" destOrd="0" presId="urn:microsoft.com/office/officeart/2005/8/layout/vProcess5"/>
    <dgm:cxn modelId="{8E05A1F6-87BA-4B08-84C9-7525C316D6D4}" type="presOf" srcId="{965974FC-ACD1-46D6-ABBB-4D718180B6B0}" destId="{90F46512-BF78-4E91-A3DB-E0C80878E9D2}" srcOrd="1" destOrd="0" presId="urn:microsoft.com/office/officeart/2005/8/layout/vProcess5"/>
    <dgm:cxn modelId="{B6C0AEB0-B0DD-4C35-9759-C4373DB4BE67}" type="presParOf" srcId="{0012E1CD-8309-40B1-8967-CCC030729BD4}" destId="{5915694D-3C6A-499C-9061-6C305EBD8198}" srcOrd="0" destOrd="0" presId="urn:microsoft.com/office/officeart/2005/8/layout/vProcess5"/>
    <dgm:cxn modelId="{4A7D9C91-18C4-4A5B-8AB8-36E952AAF84A}" type="presParOf" srcId="{0012E1CD-8309-40B1-8967-CCC030729BD4}" destId="{CE49F51E-E8C4-46CE-B447-4A642F0E7FA4}" srcOrd="1" destOrd="0" presId="urn:microsoft.com/office/officeart/2005/8/layout/vProcess5"/>
    <dgm:cxn modelId="{053F9F62-ADEB-461B-B63F-B654E119E094}" type="presParOf" srcId="{0012E1CD-8309-40B1-8967-CCC030729BD4}" destId="{AAC1BD3A-8DB5-4609-9FB6-450D5FBCBFA6}" srcOrd="2" destOrd="0" presId="urn:microsoft.com/office/officeart/2005/8/layout/vProcess5"/>
    <dgm:cxn modelId="{FC09AE5D-053C-41F4-AF1A-288082B08E85}" type="presParOf" srcId="{0012E1CD-8309-40B1-8967-CCC030729BD4}" destId="{52CE255D-8290-493C-A123-57BB26AA0EA5}" srcOrd="3" destOrd="0" presId="urn:microsoft.com/office/officeart/2005/8/layout/vProcess5"/>
    <dgm:cxn modelId="{9B246FBB-A647-4B86-9A79-A2AA0AA4409E}" type="presParOf" srcId="{0012E1CD-8309-40B1-8967-CCC030729BD4}" destId="{CDE42D45-754D-41A6-8266-81B8E4C796A3}" srcOrd="4" destOrd="0" presId="urn:microsoft.com/office/officeart/2005/8/layout/vProcess5"/>
    <dgm:cxn modelId="{45FDEAC1-2914-403F-AC25-FC11E23B06EF}" type="presParOf" srcId="{0012E1CD-8309-40B1-8967-CCC030729BD4}" destId="{4FA18A1F-E24A-4D46-9153-C8CE228E3538}" srcOrd="5" destOrd="0" presId="urn:microsoft.com/office/officeart/2005/8/layout/vProcess5"/>
    <dgm:cxn modelId="{9BB64F32-88C9-432B-A5BC-ACC18813D6BE}" type="presParOf" srcId="{0012E1CD-8309-40B1-8967-CCC030729BD4}" destId="{2F57975E-D05A-4EFC-BDA0-5F98CA030D0D}" srcOrd="6" destOrd="0" presId="urn:microsoft.com/office/officeart/2005/8/layout/vProcess5"/>
    <dgm:cxn modelId="{4D4F2B9E-4A31-4F98-B721-AE28E174D23B}" type="presParOf" srcId="{0012E1CD-8309-40B1-8967-CCC030729BD4}" destId="{CFB5EDFC-E5F5-47BD-A704-81286F175B04}" srcOrd="7" destOrd="0" presId="urn:microsoft.com/office/officeart/2005/8/layout/vProcess5"/>
    <dgm:cxn modelId="{219B53E0-879E-4EA2-8DC0-90795C2C96CB}" type="presParOf" srcId="{0012E1CD-8309-40B1-8967-CCC030729BD4}" destId="{90F46512-BF78-4E91-A3DB-E0C80878E9D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CA1CA3-90FB-453B-9866-49E12932552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E1567DB-B311-462E-8F90-9B2B02616C6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i="1" dirty="0"/>
            <a:t>Tutoring will be held only through parent request and by appointments</a:t>
          </a:r>
          <a:endParaRPr lang="en-US" dirty="0"/>
        </a:p>
      </dgm:t>
    </dgm:pt>
    <dgm:pt modelId="{AE7CFB59-1EDE-4F7F-9015-6E84544E29B6}" type="parTrans" cxnId="{C9ADBE7F-0513-49A8-B11B-87C9F294B82F}">
      <dgm:prSet/>
      <dgm:spPr/>
      <dgm:t>
        <a:bodyPr/>
        <a:lstStyle/>
        <a:p>
          <a:endParaRPr lang="en-US"/>
        </a:p>
      </dgm:t>
    </dgm:pt>
    <dgm:pt modelId="{1B65F6D5-D9F4-4FDE-9E0E-3F5934970CB6}" type="sibTrans" cxnId="{C9ADBE7F-0513-49A8-B11B-87C9F294B82F}">
      <dgm:prSet/>
      <dgm:spPr/>
      <dgm:t>
        <a:bodyPr/>
        <a:lstStyle/>
        <a:p>
          <a:endParaRPr lang="en-US"/>
        </a:p>
      </dgm:t>
    </dgm:pt>
    <dgm:pt modelId="{FA41CC70-E516-4A10-B3DD-62C33D04D4C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i="1"/>
            <a:t>Please don’t forget to get a  tutoring pass. </a:t>
          </a:r>
          <a:endParaRPr lang="en-US"/>
        </a:p>
      </dgm:t>
    </dgm:pt>
    <dgm:pt modelId="{D213906C-DC97-4FD6-8AFB-4C960696D594}" type="parTrans" cxnId="{107EA2CF-96B7-47EF-81F2-5673F3C22B67}">
      <dgm:prSet/>
      <dgm:spPr/>
      <dgm:t>
        <a:bodyPr/>
        <a:lstStyle/>
        <a:p>
          <a:endParaRPr lang="en-US"/>
        </a:p>
      </dgm:t>
    </dgm:pt>
    <dgm:pt modelId="{E3E5E41B-A731-487A-915C-8B954BA2BDA0}" type="sibTrans" cxnId="{107EA2CF-96B7-47EF-81F2-5673F3C22B67}">
      <dgm:prSet/>
      <dgm:spPr/>
      <dgm:t>
        <a:bodyPr/>
        <a:lstStyle/>
        <a:p>
          <a:endParaRPr lang="en-US"/>
        </a:p>
      </dgm:t>
    </dgm:pt>
    <dgm:pt modelId="{50887309-BB79-4709-9C35-CD9B477FDD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i="1"/>
            <a:t>No pass, No tutoring.   </a:t>
          </a:r>
          <a:endParaRPr lang="en-US"/>
        </a:p>
      </dgm:t>
    </dgm:pt>
    <dgm:pt modelId="{A0F37DE3-1C48-4CB1-A6FF-0193A088D661}" type="parTrans" cxnId="{CB545AD9-B342-4F6A-8088-595B5CB24656}">
      <dgm:prSet/>
      <dgm:spPr/>
      <dgm:t>
        <a:bodyPr/>
        <a:lstStyle/>
        <a:p>
          <a:endParaRPr lang="en-US"/>
        </a:p>
      </dgm:t>
    </dgm:pt>
    <dgm:pt modelId="{5C8FEFD1-3BAF-45EC-88D1-CF0BA74C4379}" type="sibTrans" cxnId="{CB545AD9-B342-4F6A-8088-595B5CB24656}">
      <dgm:prSet/>
      <dgm:spPr/>
      <dgm:t>
        <a:bodyPr/>
        <a:lstStyle/>
        <a:p>
          <a:endParaRPr lang="en-US"/>
        </a:p>
      </dgm:t>
    </dgm:pt>
    <dgm:pt modelId="{C127FF76-E236-475B-AA75-8043F2D66BC7}" type="pres">
      <dgm:prSet presAssocID="{05CA1CA3-90FB-453B-9866-49E129325525}" presName="root" presStyleCnt="0">
        <dgm:presLayoutVars>
          <dgm:dir/>
          <dgm:resizeHandles val="exact"/>
        </dgm:presLayoutVars>
      </dgm:prSet>
      <dgm:spPr/>
    </dgm:pt>
    <dgm:pt modelId="{7475C225-6E3E-4852-9764-99F95A6CECC9}" type="pres">
      <dgm:prSet presAssocID="{3E1567DB-B311-462E-8F90-9B2B02616C68}" presName="compNode" presStyleCnt="0"/>
      <dgm:spPr/>
    </dgm:pt>
    <dgm:pt modelId="{6B1B410C-1F97-47DD-B9EC-96E57AF3E7F3}" type="pres">
      <dgm:prSet presAssocID="{3E1567DB-B311-462E-8F90-9B2B02616C68}" presName="iconBgRect" presStyleLbl="bgShp" presStyleIdx="0" presStyleCnt="3"/>
      <dgm:spPr/>
    </dgm:pt>
    <dgm:pt modelId="{EFE45B64-702B-4CFC-9AA5-E5813B240170}" type="pres">
      <dgm:prSet presAssocID="{3E1567DB-B311-462E-8F90-9B2B02616C6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E040D2C-0BA3-423F-8DBA-55062A4608CD}" type="pres">
      <dgm:prSet presAssocID="{3E1567DB-B311-462E-8F90-9B2B02616C68}" presName="spaceRect" presStyleCnt="0"/>
      <dgm:spPr/>
    </dgm:pt>
    <dgm:pt modelId="{9BD252BF-3CCF-4B36-AD7D-48A729C6C129}" type="pres">
      <dgm:prSet presAssocID="{3E1567DB-B311-462E-8F90-9B2B02616C68}" presName="textRect" presStyleLbl="revTx" presStyleIdx="0" presStyleCnt="3">
        <dgm:presLayoutVars>
          <dgm:chMax val="1"/>
          <dgm:chPref val="1"/>
        </dgm:presLayoutVars>
      </dgm:prSet>
      <dgm:spPr/>
    </dgm:pt>
    <dgm:pt modelId="{43B5A1D4-9C16-4F81-909F-0742E5A5F9C0}" type="pres">
      <dgm:prSet presAssocID="{1B65F6D5-D9F4-4FDE-9E0E-3F5934970CB6}" presName="sibTrans" presStyleCnt="0"/>
      <dgm:spPr/>
    </dgm:pt>
    <dgm:pt modelId="{603748BF-D5FF-40F9-B10C-71848BBA5B32}" type="pres">
      <dgm:prSet presAssocID="{FA41CC70-E516-4A10-B3DD-62C33D04D4C8}" presName="compNode" presStyleCnt="0"/>
      <dgm:spPr/>
    </dgm:pt>
    <dgm:pt modelId="{24989DA1-C522-41D3-998B-68E976D2374C}" type="pres">
      <dgm:prSet presAssocID="{FA41CC70-E516-4A10-B3DD-62C33D04D4C8}" presName="iconBgRect" presStyleLbl="bgShp" presStyleIdx="1" presStyleCnt="3"/>
      <dgm:spPr/>
    </dgm:pt>
    <dgm:pt modelId="{C20981D1-7C30-449A-B082-E267F08E9E44}" type="pres">
      <dgm:prSet presAssocID="{FA41CC70-E516-4A10-B3DD-62C33D04D4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A1936F71-3CAA-40BC-9647-0A4F7F529FE8}" type="pres">
      <dgm:prSet presAssocID="{FA41CC70-E516-4A10-B3DD-62C33D04D4C8}" presName="spaceRect" presStyleCnt="0"/>
      <dgm:spPr/>
    </dgm:pt>
    <dgm:pt modelId="{FA7C9358-4C46-42D8-8E99-AED8BD7A63AE}" type="pres">
      <dgm:prSet presAssocID="{FA41CC70-E516-4A10-B3DD-62C33D04D4C8}" presName="textRect" presStyleLbl="revTx" presStyleIdx="1" presStyleCnt="3">
        <dgm:presLayoutVars>
          <dgm:chMax val="1"/>
          <dgm:chPref val="1"/>
        </dgm:presLayoutVars>
      </dgm:prSet>
      <dgm:spPr/>
    </dgm:pt>
    <dgm:pt modelId="{054A4550-B48E-497D-94DC-F058A5538FA7}" type="pres">
      <dgm:prSet presAssocID="{E3E5E41B-A731-487A-915C-8B954BA2BDA0}" presName="sibTrans" presStyleCnt="0"/>
      <dgm:spPr/>
    </dgm:pt>
    <dgm:pt modelId="{758CBC35-E294-4499-9C48-DEA9B04829DD}" type="pres">
      <dgm:prSet presAssocID="{50887309-BB79-4709-9C35-CD9B477FDDA8}" presName="compNode" presStyleCnt="0"/>
      <dgm:spPr/>
    </dgm:pt>
    <dgm:pt modelId="{A668A3D5-B087-4EEA-A7A4-DF9B5E9D0D1D}" type="pres">
      <dgm:prSet presAssocID="{50887309-BB79-4709-9C35-CD9B477FDDA8}" presName="iconBgRect" presStyleLbl="bgShp" presStyleIdx="2" presStyleCnt="3"/>
      <dgm:spPr/>
    </dgm:pt>
    <dgm:pt modelId="{946E27F6-3F08-422F-8FB3-135AD37DDE52}" type="pres">
      <dgm:prSet presAssocID="{50887309-BB79-4709-9C35-CD9B477FDD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262DB3B2-8DFA-46F5-B9B2-057632CCDD53}" type="pres">
      <dgm:prSet presAssocID="{50887309-BB79-4709-9C35-CD9B477FDDA8}" presName="spaceRect" presStyleCnt="0"/>
      <dgm:spPr/>
    </dgm:pt>
    <dgm:pt modelId="{41B44358-3C99-4A59-97FA-071488381835}" type="pres">
      <dgm:prSet presAssocID="{50887309-BB79-4709-9C35-CD9B477FDDA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36EEC62-FAD0-4411-85EF-CCD8A71C5AAE}" type="presOf" srcId="{3E1567DB-B311-462E-8F90-9B2B02616C68}" destId="{9BD252BF-3CCF-4B36-AD7D-48A729C6C129}" srcOrd="0" destOrd="0" presId="urn:microsoft.com/office/officeart/2018/5/layout/IconCircleLabelList"/>
    <dgm:cxn modelId="{C9ADBE7F-0513-49A8-B11B-87C9F294B82F}" srcId="{05CA1CA3-90FB-453B-9866-49E129325525}" destId="{3E1567DB-B311-462E-8F90-9B2B02616C68}" srcOrd="0" destOrd="0" parTransId="{AE7CFB59-1EDE-4F7F-9015-6E84544E29B6}" sibTransId="{1B65F6D5-D9F4-4FDE-9E0E-3F5934970CB6}"/>
    <dgm:cxn modelId="{853F4B83-EF23-4237-B773-6782FF208A5F}" type="presOf" srcId="{05CA1CA3-90FB-453B-9866-49E129325525}" destId="{C127FF76-E236-475B-AA75-8043F2D66BC7}" srcOrd="0" destOrd="0" presId="urn:microsoft.com/office/officeart/2018/5/layout/IconCircleLabelList"/>
    <dgm:cxn modelId="{BC5DDA83-C4A4-4F8B-9C71-08D2E5B3F6FA}" type="presOf" srcId="{50887309-BB79-4709-9C35-CD9B477FDDA8}" destId="{41B44358-3C99-4A59-97FA-071488381835}" srcOrd="0" destOrd="0" presId="urn:microsoft.com/office/officeart/2018/5/layout/IconCircleLabelList"/>
    <dgm:cxn modelId="{F9851897-CF93-4305-971D-B5B798FC0029}" type="presOf" srcId="{FA41CC70-E516-4A10-B3DD-62C33D04D4C8}" destId="{FA7C9358-4C46-42D8-8E99-AED8BD7A63AE}" srcOrd="0" destOrd="0" presId="urn:microsoft.com/office/officeart/2018/5/layout/IconCircleLabelList"/>
    <dgm:cxn modelId="{107EA2CF-96B7-47EF-81F2-5673F3C22B67}" srcId="{05CA1CA3-90FB-453B-9866-49E129325525}" destId="{FA41CC70-E516-4A10-B3DD-62C33D04D4C8}" srcOrd="1" destOrd="0" parTransId="{D213906C-DC97-4FD6-8AFB-4C960696D594}" sibTransId="{E3E5E41B-A731-487A-915C-8B954BA2BDA0}"/>
    <dgm:cxn modelId="{CB545AD9-B342-4F6A-8088-595B5CB24656}" srcId="{05CA1CA3-90FB-453B-9866-49E129325525}" destId="{50887309-BB79-4709-9C35-CD9B477FDDA8}" srcOrd="2" destOrd="0" parTransId="{A0F37DE3-1C48-4CB1-A6FF-0193A088D661}" sibTransId="{5C8FEFD1-3BAF-45EC-88D1-CF0BA74C4379}"/>
    <dgm:cxn modelId="{D2358378-2E69-40E0-B2F4-2E6B3A4F6E4F}" type="presParOf" srcId="{C127FF76-E236-475B-AA75-8043F2D66BC7}" destId="{7475C225-6E3E-4852-9764-99F95A6CECC9}" srcOrd="0" destOrd="0" presId="urn:microsoft.com/office/officeart/2018/5/layout/IconCircleLabelList"/>
    <dgm:cxn modelId="{DD4A4C91-008F-4D0D-97D7-121B209BD3EC}" type="presParOf" srcId="{7475C225-6E3E-4852-9764-99F95A6CECC9}" destId="{6B1B410C-1F97-47DD-B9EC-96E57AF3E7F3}" srcOrd="0" destOrd="0" presId="urn:microsoft.com/office/officeart/2018/5/layout/IconCircleLabelList"/>
    <dgm:cxn modelId="{962614D1-C977-4CF8-AF41-113C5AACE86A}" type="presParOf" srcId="{7475C225-6E3E-4852-9764-99F95A6CECC9}" destId="{EFE45B64-702B-4CFC-9AA5-E5813B240170}" srcOrd="1" destOrd="0" presId="urn:microsoft.com/office/officeart/2018/5/layout/IconCircleLabelList"/>
    <dgm:cxn modelId="{8903C11C-5B0A-4F1D-B308-9858C68415C0}" type="presParOf" srcId="{7475C225-6E3E-4852-9764-99F95A6CECC9}" destId="{6E040D2C-0BA3-423F-8DBA-55062A4608CD}" srcOrd="2" destOrd="0" presId="urn:microsoft.com/office/officeart/2018/5/layout/IconCircleLabelList"/>
    <dgm:cxn modelId="{E4A51F31-D15F-4ED4-86E2-137CE156F5CD}" type="presParOf" srcId="{7475C225-6E3E-4852-9764-99F95A6CECC9}" destId="{9BD252BF-3CCF-4B36-AD7D-48A729C6C129}" srcOrd="3" destOrd="0" presId="urn:microsoft.com/office/officeart/2018/5/layout/IconCircleLabelList"/>
    <dgm:cxn modelId="{112D1AB0-FA52-49DC-84D0-BA882AD1561C}" type="presParOf" srcId="{C127FF76-E236-475B-AA75-8043F2D66BC7}" destId="{43B5A1D4-9C16-4F81-909F-0742E5A5F9C0}" srcOrd="1" destOrd="0" presId="urn:microsoft.com/office/officeart/2018/5/layout/IconCircleLabelList"/>
    <dgm:cxn modelId="{AAB6B5FB-6448-4F79-93E8-8F236075D759}" type="presParOf" srcId="{C127FF76-E236-475B-AA75-8043F2D66BC7}" destId="{603748BF-D5FF-40F9-B10C-71848BBA5B32}" srcOrd="2" destOrd="0" presId="urn:microsoft.com/office/officeart/2018/5/layout/IconCircleLabelList"/>
    <dgm:cxn modelId="{FBBE2CB4-629D-4E26-B9F3-CFDD72AD02E8}" type="presParOf" srcId="{603748BF-D5FF-40F9-B10C-71848BBA5B32}" destId="{24989DA1-C522-41D3-998B-68E976D2374C}" srcOrd="0" destOrd="0" presId="urn:microsoft.com/office/officeart/2018/5/layout/IconCircleLabelList"/>
    <dgm:cxn modelId="{34799EA5-46DF-4B20-9D2F-8BAE9FA3AE7F}" type="presParOf" srcId="{603748BF-D5FF-40F9-B10C-71848BBA5B32}" destId="{C20981D1-7C30-449A-B082-E267F08E9E44}" srcOrd="1" destOrd="0" presId="urn:microsoft.com/office/officeart/2018/5/layout/IconCircleLabelList"/>
    <dgm:cxn modelId="{7DCE2A95-4EE8-4EEA-A4E1-774BFA7F9F90}" type="presParOf" srcId="{603748BF-D5FF-40F9-B10C-71848BBA5B32}" destId="{A1936F71-3CAA-40BC-9647-0A4F7F529FE8}" srcOrd="2" destOrd="0" presId="urn:microsoft.com/office/officeart/2018/5/layout/IconCircleLabelList"/>
    <dgm:cxn modelId="{858659A2-1FDE-44BE-A270-B01A54C3B219}" type="presParOf" srcId="{603748BF-D5FF-40F9-B10C-71848BBA5B32}" destId="{FA7C9358-4C46-42D8-8E99-AED8BD7A63AE}" srcOrd="3" destOrd="0" presId="urn:microsoft.com/office/officeart/2018/5/layout/IconCircleLabelList"/>
    <dgm:cxn modelId="{11A34516-4A67-4048-911E-E1775968AD3F}" type="presParOf" srcId="{C127FF76-E236-475B-AA75-8043F2D66BC7}" destId="{054A4550-B48E-497D-94DC-F058A5538FA7}" srcOrd="3" destOrd="0" presId="urn:microsoft.com/office/officeart/2018/5/layout/IconCircleLabelList"/>
    <dgm:cxn modelId="{B0CE5823-E258-4647-867C-C55A2BE6EF81}" type="presParOf" srcId="{C127FF76-E236-475B-AA75-8043F2D66BC7}" destId="{758CBC35-E294-4499-9C48-DEA9B04829DD}" srcOrd="4" destOrd="0" presId="urn:microsoft.com/office/officeart/2018/5/layout/IconCircleLabelList"/>
    <dgm:cxn modelId="{D9B2C268-17EF-4CE8-B47E-5807C07A351D}" type="presParOf" srcId="{758CBC35-E294-4499-9C48-DEA9B04829DD}" destId="{A668A3D5-B087-4EEA-A7A4-DF9B5E9D0D1D}" srcOrd="0" destOrd="0" presId="urn:microsoft.com/office/officeart/2018/5/layout/IconCircleLabelList"/>
    <dgm:cxn modelId="{9ACD3566-4217-4360-ADF8-2E5185019E05}" type="presParOf" srcId="{758CBC35-E294-4499-9C48-DEA9B04829DD}" destId="{946E27F6-3F08-422F-8FB3-135AD37DDE52}" srcOrd="1" destOrd="0" presId="urn:microsoft.com/office/officeart/2018/5/layout/IconCircleLabelList"/>
    <dgm:cxn modelId="{D7F817F3-B5EB-41B4-8BBF-42BC874DEA59}" type="presParOf" srcId="{758CBC35-E294-4499-9C48-DEA9B04829DD}" destId="{262DB3B2-8DFA-46F5-B9B2-057632CCDD53}" srcOrd="2" destOrd="0" presId="urn:microsoft.com/office/officeart/2018/5/layout/IconCircleLabelList"/>
    <dgm:cxn modelId="{8C1128DD-DAEC-48C4-9FD6-75728B036788}" type="presParOf" srcId="{758CBC35-E294-4499-9C48-DEA9B04829DD}" destId="{41B44358-3C99-4A59-97FA-07148838183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40DCE5-5FD5-43ED-BA91-8DB9312C129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27E9F0-5EFB-4017-8596-13E257929DEE}">
      <dgm:prSet/>
      <dgm:spPr/>
      <dgm:t>
        <a:bodyPr/>
        <a:lstStyle/>
        <a:p>
          <a:r>
            <a:rPr lang="en-US" dirty="0"/>
            <a:t>Attendance is crucial !!!</a:t>
          </a:r>
        </a:p>
      </dgm:t>
    </dgm:pt>
    <dgm:pt modelId="{FCD95C7C-E1AA-4E4E-B6E9-DEDD4271B637}" type="parTrans" cxnId="{2FE0DCB1-07D4-4609-B9D9-5E222E34360C}">
      <dgm:prSet/>
      <dgm:spPr/>
      <dgm:t>
        <a:bodyPr/>
        <a:lstStyle/>
        <a:p>
          <a:endParaRPr lang="en-US"/>
        </a:p>
      </dgm:t>
    </dgm:pt>
    <dgm:pt modelId="{DAB05796-DA2F-4BF7-A8C4-0D7E48C4E44D}" type="sibTrans" cxnId="{2FE0DCB1-07D4-4609-B9D9-5E222E34360C}">
      <dgm:prSet/>
      <dgm:spPr/>
      <dgm:t>
        <a:bodyPr/>
        <a:lstStyle/>
        <a:p>
          <a:endParaRPr lang="en-US"/>
        </a:p>
      </dgm:t>
    </dgm:pt>
    <dgm:pt modelId="{9EED59AA-1A86-482D-823B-1D980F45C484}">
      <dgm:prSet/>
      <dgm:spPr/>
      <dgm:t>
        <a:bodyPr/>
        <a:lstStyle/>
        <a:p>
          <a:r>
            <a:rPr lang="en-US" dirty="0"/>
            <a:t>Or be proactive!!!</a:t>
          </a:r>
        </a:p>
      </dgm:t>
    </dgm:pt>
    <dgm:pt modelId="{6E919447-B73F-4ED6-879A-066E2A02E005}" type="parTrans" cxnId="{9AABE9AE-CE5A-4F52-B115-4533A4D99DE8}">
      <dgm:prSet/>
      <dgm:spPr/>
      <dgm:t>
        <a:bodyPr/>
        <a:lstStyle/>
        <a:p>
          <a:endParaRPr lang="en-US"/>
        </a:p>
      </dgm:t>
    </dgm:pt>
    <dgm:pt modelId="{490390D6-C9D5-4468-B115-9755C20A46D8}" type="sibTrans" cxnId="{9AABE9AE-CE5A-4F52-B115-4533A4D99DE8}">
      <dgm:prSet/>
      <dgm:spPr/>
      <dgm:t>
        <a:bodyPr/>
        <a:lstStyle/>
        <a:p>
          <a:endParaRPr lang="en-US"/>
        </a:p>
      </dgm:t>
    </dgm:pt>
    <dgm:pt modelId="{A0445991-B6D7-409E-A839-8C34CA4081A7}" type="pres">
      <dgm:prSet presAssocID="{8E40DCE5-5FD5-43ED-BA91-8DB9312C129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1A4D7D6-4122-43FF-A40B-65F6AEED1D84}" type="pres">
      <dgm:prSet presAssocID="{6E27E9F0-5EFB-4017-8596-13E257929DEE}" presName="hierRoot1" presStyleCnt="0"/>
      <dgm:spPr/>
    </dgm:pt>
    <dgm:pt modelId="{F73E3089-75D6-4C2A-8756-9E3D95B5E241}" type="pres">
      <dgm:prSet presAssocID="{6E27E9F0-5EFB-4017-8596-13E257929DEE}" presName="composite" presStyleCnt="0"/>
      <dgm:spPr/>
    </dgm:pt>
    <dgm:pt modelId="{32F7B817-3F76-4809-91BB-2F0E8438F5F5}" type="pres">
      <dgm:prSet presAssocID="{6E27E9F0-5EFB-4017-8596-13E257929DEE}" presName="background" presStyleLbl="node0" presStyleIdx="0" presStyleCnt="2"/>
      <dgm:spPr/>
    </dgm:pt>
    <dgm:pt modelId="{A584648D-A24F-46AD-BEF2-CDADDBA82FCF}" type="pres">
      <dgm:prSet presAssocID="{6E27E9F0-5EFB-4017-8596-13E257929DEE}" presName="text" presStyleLbl="fgAcc0" presStyleIdx="0" presStyleCnt="2">
        <dgm:presLayoutVars>
          <dgm:chPref val="3"/>
        </dgm:presLayoutVars>
      </dgm:prSet>
      <dgm:spPr/>
    </dgm:pt>
    <dgm:pt modelId="{A3F81B41-E0BB-4298-B56A-56437DEB49A7}" type="pres">
      <dgm:prSet presAssocID="{6E27E9F0-5EFB-4017-8596-13E257929DEE}" presName="hierChild2" presStyleCnt="0"/>
      <dgm:spPr/>
    </dgm:pt>
    <dgm:pt modelId="{779985D5-C41F-4F1C-85B2-BBEDA9BB92A9}" type="pres">
      <dgm:prSet presAssocID="{9EED59AA-1A86-482D-823B-1D980F45C484}" presName="hierRoot1" presStyleCnt="0"/>
      <dgm:spPr/>
    </dgm:pt>
    <dgm:pt modelId="{58CAC836-7DB6-431B-A300-7F62321E1CB4}" type="pres">
      <dgm:prSet presAssocID="{9EED59AA-1A86-482D-823B-1D980F45C484}" presName="composite" presStyleCnt="0"/>
      <dgm:spPr/>
    </dgm:pt>
    <dgm:pt modelId="{D8773EA5-7216-430C-ABA1-78F8BAB13000}" type="pres">
      <dgm:prSet presAssocID="{9EED59AA-1A86-482D-823B-1D980F45C484}" presName="background" presStyleLbl="node0" presStyleIdx="1" presStyleCnt="2"/>
      <dgm:spPr/>
    </dgm:pt>
    <dgm:pt modelId="{EC4836B0-625D-4220-89EC-2D4BD11A508A}" type="pres">
      <dgm:prSet presAssocID="{9EED59AA-1A86-482D-823B-1D980F45C484}" presName="text" presStyleLbl="fgAcc0" presStyleIdx="1" presStyleCnt="2">
        <dgm:presLayoutVars>
          <dgm:chPref val="3"/>
        </dgm:presLayoutVars>
      </dgm:prSet>
      <dgm:spPr/>
    </dgm:pt>
    <dgm:pt modelId="{A9BEB55F-D588-4ED6-9E9C-53B0C4982CF6}" type="pres">
      <dgm:prSet presAssocID="{9EED59AA-1A86-482D-823B-1D980F45C484}" presName="hierChild2" presStyleCnt="0"/>
      <dgm:spPr/>
    </dgm:pt>
  </dgm:ptLst>
  <dgm:cxnLst>
    <dgm:cxn modelId="{E1E22D1F-9CE5-4F49-8AA9-7AB55A42B1F5}" type="presOf" srcId="{6E27E9F0-5EFB-4017-8596-13E257929DEE}" destId="{A584648D-A24F-46AD-BEF2-CDADDBA82FCF}" srcOrd="0" destOrd="0" presId="urn:microsoft.com/office/officeart/2005/8/layout/hierarchy1"/>
    <dgm:cxn modelId="{C02C3949-5F7E-4835-ACD7-9584803E2AF9}" type="presOf" srcId="{9EED59AA-1A86-482D-823B-1D980F45C484}" destId="{EC4836B0-625D-4220-89EC-2D4BD11A508A}" srcOrd="0" destOrd="0" presId="urn:microsoft.com/office/officeart/2005/8/layout/hierarchy1"/>
    <dgm:cxn modelId="{9AABE9AE-CE5A-4F52-B115-4533A4D99DE8}" srcId="{8E40DCE5-5FD5-43ED-BA91-8DB9312C129C}" destId="{9EED59AA-1A86-482D-823B-1D980F45C484}" srcOrd="1" destOrd="0" parTransId="{6E919447-B73F-4ED6-879A-066E2A02E005}" sibTransId="{490390D6-C9D5-4468-B115-9755C20A46D8}"/>
    <dgm:cxn modelId="{2FE0DCB1-07D4-4609-B9D9-5E222E34360C}" srcId="{8E40DCE5-5FD5-43ED-BA91-8DB9312C129C}" destId="{6E27E9F0-5EFB-4017-8596-13E257929DEE}" srcOrd="0" destOrd="0" parTransId="{FCD95C7C-E1AA-4E4E-B6E9-DEDD4271B637}" sibTransId="{DAB05796-DA2F-4BF7-A8C4-0D7E48C4E44D}"/>
    <dgm:cxn modelId="{5F2595D9-F669-495E-B193-0406840EC35F}" type="presOf" srcId="{8E40DCE5-5FD5-43ED-BA91-8DB9312C129C}" destId="{A0445991-B6D7-409E-A839-8C34CA4081A7}" srcOrd="0" destOrd="0" presId="urn:microsoft.com/office/officeart/2005/8/layout/hierarchy1"/>
    <dgm:cxn modelId="{11D1ED7C-5B4F-4F63-BA57-90CE85276F3D}" type="presParOf" srcId="{A0445991-B6D7-409E-A839-8C34CA4081A7}" destId="{11A4D7D6-4122-43FF-A40B-65F6AEED1D84}" srcOrd="0" destOrd="0" presId="urn:microsoft.com/office/officeart/2005/8/layout/hierarchy1"/>
    <dgm:cxn modelId="{18B4C55F-975C-469F-AF49-18127085863C}" type="presParOf" srcId="{11A4D7D6-4122-43FF-A40B-65F6AEED1D84}" destId="{F73E3089-75D6-4C2A-8756-9E3D95B5E241}" srcOrd="0" destOrd="0" presId="urn:microsoft.com/office/officeart/2005/8/layout/hierarchy1"/>
    <dgm:cxn modelId="{7312B032-8020-44CB-81FD-9EBDFF34709F}" type="presParOf" srcId="{F73E3089-75D6-4C2A-8756-9E3D95B5E241}" destId="{32F7B817-3F76-4809-91BB-2F0E8438F5F5}" srcOrd="0" destOrd="0" presId="urn:microsoft.com/office/officeart/2005/8/layout/hierarchy1"/>
    <dgm:cxn modelId="{C23741A0-011F-401B-940B-C8FA48EA3B8D}" type="presParOf" srcId="{F73E3089-75D6-4C2A-8756-9E3D95B5E241}" destId="{A584648D-A24F-46AD-BEF2-CDADDBA82FCF}" srcOrd="1" destOrd="0" presId="urn:microsoft.com/office/officeart/2005/8/layout/hierarchy1"/>
    <dgm:cxn modelId="{71811BA8-0A41-4DC3-94BC-BD5D4A95A737}" type="presParOf" srcId="{11A4D7D6-4122-43FF-A40B-65F6AEED1D84}" destId="{A3F81B41-E0BB-4298-B56A-56437DEB49A7}" srcOrd="1" destOrd="0" presId="urn:microsoft.com/office/officeart/2005/8/layout/hierarchy1"/>
    <dgm:cxn modelId="{BEB3A987-88E7-4768-9085-883BC8615043}" type="presParOf" srcId="{A0445991-B6D7-409E-A839-8C34CA4081A7}" destId="{779985D5-C41F-4F1C-85B2-BBEDA9BB92A9}" srcOrd="1" destOrd="0" presId="urn:microsoft.com/office/officeart/2005/8/layout/hierarchy1"/>
    <dgm:cxn modelId="{8A5983E4-5CFD-4947-AC36-FC5D894ED9DE}" type="presParOf" srcId="{779985D5-C41F-4F1C-85B2-BBEDA9BB92A9}" destId="{58CAC836-7DB6-431B-A300-7F62321E1CB4}" srcOrd="0" destOrd="0" presId="urn:microsoft.com/office/officeart/2005/8/layout/hierarchy1"/>
    <dgm:cxn modelId="{DE53F060-E742-419D-B16B-2A9625B606C9}" type="presParOf" srcId="{58CAC836-7DB6-431B-A300-7F62321E1CB4}" destId="{D8773EA5-7216-430C-ABA1-78F8BAB13000}" srcOrd="0" destOrd="0" presId="urn:microsoft.com/office/officeart/2005/8/layout/hierarchy1"/>
    <dgm:cxn modelId="{9148506E-7ADE-439A-AA0B-5B65BF153174}" type="presParOf" srcId="{58CAC836-7DB6-431B-A300-7F62321E1CB4}" destId="{EC4836B0-625D-4220-89EC-2D4BD11A508A}" srcOrd="1" destOrd="0" presId="urn:microsoft.com/office/officeart/2005/8/layout/hierarchy1"/>
    <dgm:cxn modelId="{822582A5-8AC7-4441-9373-836B44C39C75}" type="presParOf" srcId="{779985D5-C41F-4F1C-85B2-BBEDA9BB92A9}" destId="{A9BEB55F-D588-4ED6-9E9C-53B0C4982C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C1F1D-0DE6-4722-A16F-C41937796F9C}">
      <dsp:nvSpPr>
        <dsp:cNvPr id="0" name=""/>
        <dsp:cNvSpPr/>
      </dsp:nvSpPr>
      <dsp:spPr>
        <a:xfrm>
          <a:off x="521808" y="348589"/>
          <a:ext cx="1441125" cy="1441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088E4-D090-4E35-9DAF-A850EE3E3D21}">
      <dsp:nvSpPr>
        <dsp:cNvPr id="0" name=""/>
        <dsp:cNvSpPr/>
      </dsp:nvSpPr>
      <dsp:spPr>
        <a:xfrm>
          <a:off x="837988" y="583313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5383F-831D-42B4-B605-FE70F5B6C3B5}">
      <dsp:nvSpPr>
        <dsp:cNvPr id="0" name=""/>
        <dsp:cNvSpPr/>
      </dsp:nvSpPr>
      <dsp:spPr>
        <a:xfrm>
          <a:off x="61121" y="2348297"/>
          <a:ext cx="2362500" cy="42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u="sng" kern="1200" dirty="0"/>
            <a:t>Teaching Experience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2400" b="1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/>
            <a:t> </a:t>
          </a:r>
          <a:r>
            <a:rPr lang="en-US" sz="2400" b="1" kern="1200" dirty="0">
              <a:highlight>
                <a:srgbClr val="00FFFF"/>
              </a:highlight>
            </a:rPr>
            <a:t>26years</a:t>
          </a:r>
        </a:p>
      </dsp:txBody>
      <dsp:txXfrm>
        <a:off x="61121" y="2348297"/>
        <a:ext cx="2362500" cy="427314"/>
      </dsp:txXfrm>
    </dsp:sp>
    <dsp:sp modelId="{31D35074-B1A5-4D58-9675-1B8658B90C1A}">
      <dsp:nvSpPr>
        <dsp:cNvPr id="0" name=""/>
        <dsp:cNvSpPr/>
      </dsp:nvSpPr>
      <dsp:spPr>
        <a:xfrm>
          <a:off x="3297746" y="293735"/>
          <a:ext cx="1441125" cy="1441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8C054-E5C5-4902-BF9B-152DA0CC8203}">
      <dsp:nvSpPr>
        <dsp:cNvPr id="0" name=""/>
        <dsp:cNvSpPr/>
      </dsp:nvSpPr>
      <dsp:spPr>
        <a:xfrm>
          <a:off x="3604871" y="600860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CD4C4-4101-4EBE-9945-89236A8E3B5F}">
      <dsp:nvSpPr>
        <dsp:cNvPr id="0" name=""/>
        <dsp:cNvSpPr/>
      </dsp:nvSpPr>
      <dsp:spPr>
        <a:xfrm>
          <a:off x="2837058" y="2183735"/>
          <a:ext cx="2362500" cy="64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u="sng" kern="1200" dirty="0"/>
            <a:t>Subject Taught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highlight>
                <a:srgbClr val="00FFFF"/>
              </a:highlight>
            </a:rPr>
            <a:t>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highlight>
                <a:srgbClr val="00FFFF"/>
              </a:highlight>
            </a:rPr>
            <a:t>PHYSICS &amp;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highlight>
                <a:srgbClr val="00FFFF"/>
              </a:highlight>
            </a:rPr>
            <a:t>Chemistry</a:t>
          </a:r>
        </a:p>
      </dsp:txBody>
      <dsp:txXfrm>
        <a:off x="2837058" y="2183735"/>
        <a:ext cx="2362500" cy="646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72961-D8DB-452E-BA66-4E710AAC842C}">
      <dsp:nvSpPr>
        <dsp:cNvPr id="0" name=""/>
        <dsp:cNvSpPr/>
      </dsp:nvSpPr>
      <dsp:spPr>
        <a:xfrm>
          <a:off x="0" y="838602"/>
          <a:ext cx="6492875" cy="15316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67584-9A46-4C13-9104-5ACA7CF42492}">
      <dsp:nvSpPr>
        <dsp:cNvPr id="0" name=""/>
        <dsp:cNvSpPr/>
      </dsp:nvSpPr>
      <dsp:spPr>
        <a:xfrm>
          <a:off x="463315" y="1174241"/>
          <a:ext cx="842391" cy="842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217EA-FF9B-4F0D-B126-B9DC04EED426}">
      <dsp:nvSpPr>
        <dsp:cNvPr id="0" name=""/>
        <dsp:cNvSpPr/>
      </dsp:nvSpPr>
      <dsp:spPr>
        <a:xfrm>
          <a:off x="1769021" y="829627"/>
          <a:ext cx="4723853" cy="1531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96" tIns="162096" rIns="162096" bIns="16209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 a weekly basis, students will have homework . The work should not take more than 20-30 minutes. </a:t>
          </a:r>
        </a:p>
      </dsp:txBody>
      <dsp:txXfrm>
        <a:off x="1769021" y="829627"/>
        <a:ext cx="4723853" cy="1531620"/>
      </dsp:txXfrm>
    </dsp:sp>
    <dsp:sp modelId="{AD974D0E-2C5F-465A-A5AA-A6F2CD5B8FB8}">
      <dsp:nvSpPr>
        <dsp:cNvPr id="0" name=""/>
        <dsp:cNvSpPr/>
      </dsp:nvSpPr>
      <dsp:spPr>
        <a:xfrm>
          <a:off x="0" y="2744152"/>
          <a:ext cx="6492875" cy="15316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11B8D-053C-485F-9EF2-2832B2914C0F}">
      <dsp:nvSpPr>
        <dsp:cNvPr id="0" name=""/>
        <dsp:cNvSpPr/>
      </dsp:nvSpPr>
      <dsp:spPr>
        <a:xfrm>
          <a:off x="463315" y="3088767"/>
          <a:ext cx="842391" cy="8423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57AC4-14AE-42FB-976B-33DEF97ADCD6}">
      <dsp:nvSpPr>
        <dsp:cNvPr id="0" name=""/>
        <dsp:cNvSpPr/>
      </dsp:nvSpPr>
      <dsp:spPr>
        <a:xfrm>
          <a:off x="1769021" y="2744152"/>
          <a:ext cx="4723853" cy="1531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96" tIns="162096" rIns="162096" bIns="16209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All make-up and home work will be posted in my website.</a:t>
          </a:r>
        </a:p>
      </dsp:txBody>
      <dsp:txXfrm>
        <a:off x="1769021" y="2744152"/>
        <a:ext cx="4723853" cy="1531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9F51E-E8C4-46CE-B447-4A642F0E7FA4}">
      <dsp:nvSpPr>
        <dsp:cNvPr id="0" name=""/>
        <dsp:cNvSpPr/>
      </dsp:nvSpPr>
      <dsp:spPr>
        <a:xfrm>
          <a:off x="0" y="0"/>
          <a:ext cx="8280971" cy="9289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Labs/ Investigations / Classwork/ Homework/ Exit tickets (EEA)   -           40%</a:t>
          </a:r>
          <a:endParaRPr lang="en-US" sz="2400" kern="1200" dirty="0"/>
        </a:p>
      </dsp:txBody>
      <dsp:txXfrm>
        <a:off x="27209" y="27209"/>
        <a:ext cx="7278517" cy="874573"/>
      </dsp:txXfrm>
    </dsp:sp>
    <dsp:sp modelId="{AAC1BD3A-8DB5-4609-9FB6-450D5FBCBFA6}">
      <dsp:nvSpPr>
        <dsp:cNvPr id="0" name=""/>
        <dsp:cNvSpPr/>
      </dsp:nvSpPr>
      <dsp:spPr>
        <a:xfrm>
          <a:off x="730673" y="1083823"/>
          <a:ext cx="8280971" cy="9289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Quizzes              –      25%</a:t>
          </a:r>
          <a:endParaRPr lang="en-US" sz="2400" kern="1200" dirty="0"/>
        </a:p>
      </dsp:txBody>
      <dsp:txXfrm>
        <a:off x="757882" y="1111032"/>
        <a:ext cx="6892034" cy="874573"/>
      </dsp:txXfrm>
    </dsp:sp>
    <dsp:sp modelId="{52CE255D-8290-493C-A123-57BB26AA0EA5}">
      <dsp:nvSpPr>
        <dsp:cNvPr id="0" name=""/>
        <dsp:cNvSpPr/>
      </dsp:nvSpPr>
      <dsp:spPr>
        <a:xfrm>
          <a:off x="1461347" y="2167646"/>
          <a:ext cx="8280971" cy="9289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Tests/ Projects		-      	  35%</a:t>
          </a:r>
          <a:endParaRPr lang="en-US" sz="2400" kern="1200" dirty="0"/>
        </a:p>
      </dsp:txBody>
      <dsp:txXfrm>
        <a:off x="1488556" y="2194855"/>
        <a:ext cx="6892034" cy="874573"/>
      </dsp:txXfrm>
    </dsp:sp>
    <dsp:sp modelId="{CDE42D45-754D-41A6-8266-81B8E4C796A3}">
      <dsp:nvSpPr>
        <dsp:cNvPr id="0" name=""/>
        <dsp:cNvSpPr/>
      </dsp:nvSpPr>
      <dsp:spPr>
        <a:xfrm>
          <a:off x="7677126" y="704485"/>
          <a:ext cx="603844" cy="6038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812991" y="704485"/>
        <a:ext cx="332114" cy="454393"/>
      </dsp:txXfrm>
    </dsp:sp>
    <dsp:sp modelId="{4FA18A1F-E24A-4D46-9153-C8CE228E3538}">
      <dsp:nvSpPr>
        <dsp:cNvPr id="0" name=""/>
        <dsp:cNvSpPr/>
      </dsp:nvSpPr>
      <dsp:spPr>
        <a:xfrm>
          <a:off x="8407800" y="1782115"/>
          <a:ext cx="603844" cy="60384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543665" y="1782115"/>
        <a:ext cx="332114" cy="4543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B410C-1F97-47DD-B9EC-96E57AF3E7F3}">
      <dsp:nvSpPr>
        <dsp:cNvPr id="0" name=""/>
        <dsp:cNvSpPr/>
      </dsp:nvSpPr>
      <dsp:spPr>
        <a:xfrm>
          <a:off x="625409" y="40818"/>
          <a:ext cx="1749937" cy="1749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45B64-702B-4CFC-9AA5-E5813B240170}">
      <dsp:nvSpPr>
        <dsp:cNvPr id="0" name=""/>
        <dsp:cNvSpPr/>
      </dsp:nvSpPr>
      <dsp:spPr>
        <a:xfrm>
          <a:off x="998346" y="413756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252BF-3CCF-4B36-AD7D-48A729C6C129}">
      <dsp:nvSpPr>
        <dsp:cNvPr id="0" name=""/>
        <dsp:cNvSpPr/>
      </dsp:nvSpPr>
      <dsp:spPr>
        <a:xfrm>
          <a:off x="66003" y="2335819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i="1" kern="1200" dirty="0"/>
            <a:t>Tutoring will be held only through parent request and by appointments</a:t>
          </a:r>
          <a:endParaRPr lang="en-US" sz="1500" kern="1200" dirty="0"/>
        </a:p>
      </dsp:txBody>
      <dsp:txXfrm>
        <a:off x="66003" y="2335819"/>
        <a:ext cx="2868750" cy="720000"/>
      </dsp:txXfrm>
    </dsp:sp>
    <dsp:sp modelId="{24989DA1-C522-41D3-998B-68E976D2374C}">
      <dsp:nvSpPr>
        <dsp:cNvPr id="0" name=""/>
        <dsp:cNvSpPr/>
      </dsp:nvSpPr>
      <dsp:spPr>
        <a:xfrm>
          <a:off x="3996190" y="40818"/>
          <a:ext cx="1749937" cy="1749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981D1-7C30-449A-B082-E267F08E9E44}">
      <dsp:nvSpPr>
        <dsp:cNvPr id="0" name=""/>
        <dsp:cNvSpPr/>
      </dsp:nvSpPr>
      <dsp:spPr>
        <a:xfrm>
          <a:off x="4369128" y="413756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C9358-4C46-42D8-8E99-AED8BD7A63AE}">
      <dsp:nvSpPr>
        <dsp:cNvPr id="0" name=""/>
        <dsp:cNvSpPr/>
      </dsp:nvSpPr>
      <dsp:spPr>
        <a:xfrm>
          <a:off x="3436784" y="2335819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i="1" kern="1200"/>
            <a:t>Please don’t forget to get a  tutoring pass. </a:t>
          </a:r>
          <a:endParaRPr lang="en-US" sz="1500" kern="1200"/>
        </a:p>
      </dsp:txBody>
      <dsp:txXfrm>
        <a:off x="3436784" y="2335819"/>
        <a:ext cx="2868750" cy="720000"/>
      </dsp:txXfrm>
    </dsp:sp>
    <dsp:sp modelId="{A668A3D5-B087-4EEA-A7A4-DF9B5E9D0D1D}">
      <dsp:nvSpPr>
        <dsp:cNvPr id="0" name=""/>
        <dsp:cNvSpPr/>
      </dsp:nvSpPr>
      <dsp:spPr>
        <a:xfrm>
          <a:off x="7366972" y="40818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E27F6-3F08-422F-8FB3-135AD37DDE52}">
      <dsp:nvSpPr>
        <dsp:cNvPr id="0" name=""/>
        <dsp:cNvSpPr/>
      </dsp:nvSpPr>
      <dsp:spPr>
        <a:xfrm>
          <a:off x="7739909" y="413756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44358-3C99-4A59-97FA-071488381835}">
      <dsp:nvSpPr>
        <dsp:cNvPr id="0" name=""/>
        <dsp:cNvSpPr/>
      </dsp:nvSpPr>
      <dsp:spPr>
        <a:xfrm>
          <a:off x="6807565" y="2335819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i="1" kern="1200"/>
            <a:t>No pass, No tutoring.   </a:t>
          </a:r>
          <a:endParaRPr lang="en-US" sz="1500" kern="1200"/>
        </a:p>
      </dsp:txBody>
      <dsp:txXfrm>
        <a:off x="6807565" y="2335819"/>
        <a:ext cx="2868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7B817-3F76-4809-91BB-2F0E8438F5F5}">
      <dsp:nvSpPr>
        <dsp:cNvPr id="0" name=""/>
        <dsp:cNvSpPr/>
      </dsp:nvSpPr>
      <dsp:spPr>
        <a:xfrm>
          <a:off x="1189" y="2683"/>
          <a:ext cx="4174260" cy="2650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4648D-A24F-46AD-BEF2-CDADDBA82FCF}">
      <dsp:nvSpPr>
        <dsp:cNvPr id="0" name=""/>
        <dsp:cNvSpPr/>
      </dsp:nvSpPr>
      <dsp:spPr>
        <a:xfrm>
          <a:off x="464995" y="443299"/>
          <a:ext cx="4174260" cy="2650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Attendance is crucial !!!</a:t>
          </a:r>
        </a:p>
      </dsp:txBody>
      <dsp:txXfrm>
        <a:off x="542630" y="520934"/>
        <a:ext cx="4018990" cy="2495385"/>
      </dsp:txXfrm>
    </dsp:sp>
    <dsp:sp modelId="{D8773EA5-7216-430C-ABA1-78F8BAB13000}">
      <dsp:nvSpPr>
        <dsp:cNvPr id="0" name=""/>
        <dsp:cNvSpPr/>
      </dsp:nvSpPr>
      <dsp:spPr>
        <a:xfrm>
          <a:off x="5103062" y="2683"/>
          <a:ext cx="4174260" cy="2650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836B0-625D-4220-89EC-2D4BD11A508A}">
      <dsp:nvSpPr>
        <dsp:cNvPr id="0" name=""/>
        <dsp:cNvSpPr/>
      </dsp:nvSpPr>
      <dsp:spPr>
        <a:xfrm>
          <a:off x="5566869" y="443299"/>
          <a:ext cx="4174260" cy="2650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Or be proactive!!!</a:t>
          </a:r>
        </a:p>
      </dsp:txBody>
      <dsp:txXfrm>
        <a:off x="5644504" y="520934"/>
        <a:ext cx="4018990" cy="2495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6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1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8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2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71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1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2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7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2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8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F25ADC-6A0A-458E-959B-4FF73A8CA25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8BA87D-DC66-415D-917D-F8DAB148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4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wooden-tile/t/thank-you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on colored glass tubes">
            <a:extLst>
              <a:ext uri="{FF2B5EF4-FFF2-40B4-BE49-F238E27FC236}">
                <a16:creationId xmlns:a16="http://schemas.microsoft.com/office/drawing/2014/main" id="{8966DBE7-4882-483C-9C1D-31BD84165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" b="85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844CE-BBFD-4BCD-A32F-863C0CFC4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0990" y="812801"/>
            <a:ext cx="5304362" cy="5012266"/>
          </a:xfrm>
        </p:spPr>
        <p:txBody>
          <a:bodyPr>
            <a:normAutofit/>
          </a:bodyPr>
          <a:lstStyle/>
          <a:p>
            <a:r>
              <a:rPr lang="en-US" dirty="0">
                <a:latin typeface="Elephant Pro" panose="020B0604020202020204" pitchFamily="2" charset="0"/>
                <a:cs typeface="Aharoni" panose="02010803020104030203" pitchFamily="2" charset="-79"/>
              </a:rPr>
              <a:t>Welcome to </a:t>
            </a:r>
            <a:br>
              <a:rPr lang="en-US" dirty="0">
                <a:latin typeface="Elephant Pro" panose="020B0604020202020204" pitchFamily="2" charset="0"/>
                <a:cs typeface="Aharoni" panose="02010803020104030203" pitchFamily="2" charset="-79"/>
              </a:rPr>
            </a:br>
            <a:r>
              <a:rPr lang="en-US" dirty="0">
                <a:latin typeface="Elephant Pro" panose="020B0604020202020204" pitchFamily="2" charset="0"/>
                <a:cs typeface="Aharoni" panose="02010803020104030203" pitchFamily="2" charset="-79"/>
              </a:rPr>
              <a:t>Mrs. J’s Class</a:t>
            </a:r>
            <a:br>
              <a:rPr lang="en-US" dirty="0">
                <a:latin typeface="Elephant Pro" panose="020B0604020202020204" pitchFamily="2" charset="0"/>
                <a:cs typeface="Aharoni" panose="02010803020104030203" pitchFamily="2" charset="-79"/>
              </a:rPr>
            </a:br>
            <a:br>
              <a:rPr lang="en-US" dirty="0">
                <a:latin typeface="Elephant Pro" panose="020B0604020202020204" pitchFamily="2" charset="0"/>
                <a:cs typeface="Aharoni" panose="02010803020104030203" pitchFamily="2" charset="-79"/>
              </a:rPr>
            </a:br>
            <a:endParaRPr lang="en-US" dirty="0">
              <a:latin typeface="Elephant Pro" panose="020B0604020202020204" pitchFamily="2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3EF779-83DD-4EB0-9F4C-7304381A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772C8C0C-10E0-4305-95B6-F0A11F0AD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rgbClr val="30ACE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D6F480D-2F2A-4E97-B196-39B35C4BF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5ACA5CB-4926-4AA1-8B0D-0A8C294D3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FC1EC6E-AED1-4539-B157-05226499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30ACEC">
                <a:lumMod val="5000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5C22045-92BD-4CA1-A655-5ADD00283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CEC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130A56D-449A-4985-94CD-B749D51FF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8679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BF491-B738-4A60-AFA8-3697F380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06" y="685800"/>
            <a:ext cx="9742318" cy="1752599"/>
          </a:xfrm>
        </p:spPr>
        <p:txBody>
          <a:bodyPr>
            <a:normAutofit/>
          </a:bodyPr>
          <a:lstStyle/>
          <a:p>
            <a:r>
              <a:rPr lang="en-US" b="1" i="1"/>
              <a:t>GRADING</a:t>
            </a:r>
            <a:r>
              <a:rPr lang="en-US"/>
              <a:t> </a:t>
            </a:r>
            <a:r>
              <a:rPr lang="en-US" b="1" i="1"/>
              <a:t>POLICY</a:t>
            </a:r>
            <a:endParaRPr lang="en-US"/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BF015270-3267-4FF1-BCFA-ECB5F2AA0B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675289"/>
              </p:ext>
            </p:extLst>
          </p:nvPr>
        </p:nvGraphicFramePr>
        <p:xfrm>
          <a:off x="1760705" y="2694562"/>
          <a:ext cx="9742319" cy="309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802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9CCC-3020-4094-A6DB-E0DC3F0B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06" y="685800"/>
            <a:ext cx="9742318" cy="1752599"/>
          </a:xfrm>
        </p:spPr>
        <p:txBody>
          <a:bodyPr>
            <a:normAutofit/>
          </a:bodyPr>
          <a:lstStyle/>
          <a:p>
            <a:r>
              <a:rPr lang="en-US" b="1" i="1"/>
              <a:t>TUTORING</a:t>
            </a:r>
            <a:endParaRPr lang="en-US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76AEFF7-4B5D-42D6-BEDE-6B32277C49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615961"/>
              </p:ext>
            </p:extLst>
          </p:nvPr>
        </p:nvGraphicFramePr>
        <p:xfrm>
          <a:off x="1760705" y="2694562"/>
          <a:ext cx="9742319" cy="309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224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35C1-E7FB-4413-8F92-00D553B3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02" y="1261872"/>
            <a:ext cx="3145536" cy="4334256"/>
          </a:xfrm>
        </p:spPr>
        <p:txBody>
          <a:bodyPr>
            <a:normAutofit/>
          </a:bodyPr>
          <a:lstStyle/>
          <a:p>
            <a:pPr algn="r"/>
            <a:r>
              <a:rPr lang="en-US" sz="3600" b="1" i="1" dirty="0"/>
              <a:t>The Chemistry Textbook  can be Accessed Online 24 X 7</a:t>
            </a:r>
            <a:br>
              <a:rPr lang="en-US" sz="3600" b="1" i="1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9D92B-1FAB-4807-95E5-2D3A7A0BF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932" y="1261873"/>
            <a:ext cx="5951013" cy="4449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URL address     - http://ebook.iat.com</a:t>
            </a:r>
          </a:p>
          <a:p>
            <a:pPr marL="0" indent="0">
              <a:buNone/>
            </a:pPr>
            <a:r>
              <a:rPr lang="en-US" sz="2000" i="1"/>
              <a:t>	Username 	  - Robert*Lee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	Password	  - Chemistry1234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Note: Recommended browser is Mozilla Firefox and the username and password are case sensitive.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73385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ECA5-794C-417A-B714-D68A40BE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06" y="685800"/>
            <a:ext cx="9742318" cy="1752599"/>
          </a:xfrm>
        </p:spPr>
        <p:txBody>
          <a:bodyPr>
            <a:normAutofit/>
          </a:bodyPr>
          <a:lstStyle/>
          <a:p>
            <a:r>
              <a:rPr lang="en-US"/>
              <a:t>TO BE SUCCESSFUL IN CHEMISTRY</a:t>
            </a:r>
            <a:endParaRPr lang="en-US" dirty="0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E4BDC53-07C7-4132-B7B4-43EF82F15B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43559"/>
              </p:ext>
            </p:extLst>
          </p:nvPr>
        </p:nvGraphicFramePr>
        <p:xfrm>
          <a:off x="1760705" y="2694562"/>
          <a:ext cx="9742319" cy="309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0200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DB8025-D985-2528-11DA-E85964849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99" y="1380068"/>
            <a:ext cx="6054723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HAVE   A   GREAT   START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THIS   YEAR!!!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CC8B4-BBF4-F976-78B0-72DA16FC1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35" r="27384" b="1"/>
          <a:stretch/>
        </p:blipFill>
        <p:spPr>
          <a:xfrm>
            <a:off x="20" y="10"/>
            <a:ext cx="5448280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19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2B788-1EF6-40E3-9B1C-195390C9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9F91D-D852-42F0-AEED-7D4D644B8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 Thanks for coming!!!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A02EB-73DD-4239-B027-68047414B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402" y="2666999"/>
            <a:ext cx="10233621" cy="3124201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/>
              <a:t>           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AB4A-D51C-4202-B39D-F7BC1200B8D0}"/>
              </a:ext>
            </a:extLst>
          </p:cNvPr>
          <p:cNvSpPr txBox="1"/>
          <p:nvPr/>
        </p:nvSpPr>
        <p:spPr>
          <a:xfrm>
            <a:off x="20" y="6858000"/>
            <a:ext cx="12191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thebluediamondgallery.com/wooden-tile/t/thank-you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89457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5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ook open on a deck with a blackboard in the background">
            <a:extLst>
              <a:ext uri="{FF2B5EF4-FFF2-40B4-BE49-F238E27FC236}">
                <a16:creationId xmlns:a16="http://schemas.microsoft.com/office/drawing/2014/main" id="{E3EFBFA0-7E92-4898-ADE0-B0B953E5D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6" r="8626" b="-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38" name="Group 27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BB0F4E-1ED1-43B4-9E2E-40A5B6BD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204788"/>
            <a:ext cx="5260680" cy="175259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700" b="1" i="1" dirty="0"/>
              <a:t>MRS.J’s PROFILE</a:t>
            </a:r>
            <a:endParaRPr lang="en-US" sz="37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1351B15-6F80-46DD-A924-6DD358FA5A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816763"/>
              </p:ext>
            </p:extLst>
          </p:nvPr>
        </p:nvGraphicFramePr>
        <p:xfrm>
          <a:off x="268757" y="1866899"/>
          <a:ext cx="5260680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0E640F-64F6-4F5C-904F-A1CB41CF89CC}"/>
              </a:ext>
            </a:extLst>
          </p:cNvPr>
          <p:cNvCxnSpPr/>
          <p:nvPr/>
        </p:nvCxnSpPr>
        <p:spPr>
          <a:xfrm>
            <a:off x="2899097" y="2064190"/>
            <a:ext cx="0" cy="4146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93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E6AB-7058-407C-9205-0E201413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40" y="190500"/>
            <a:ext cx="5747778" cy="1752599"/>
          </a:xfrm>
        </p:spPr>
        <p:txBody>
          <a:bodyPr>
            <a:normAutofit/>
          </a:bodyPr>
          <a:lstStyle/>
          <a:p>
            <a:r>
              <a:rPr lang="en-US"/>
              <a:t>Educational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E0017-19A9-4240-BBCD-9157E4EBC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2" y="2033256"/>
            <a:ext cx="5747778" cy="3782328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Double Bachelors  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     Majoring in Physics and Education (GPA 3.64)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      </a:t>
            </a:r>
            <a:r>
              <a:rPr lang="en-US" dirty="0"/>
              <a:t>University of Madras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Masters in Education </a:t>
            </a:r>
          </a:p>
          <a:p>
            <a:pPr marL="0" indent="0">
              <a:buNone/>
            </a:pPr>
            <a:r>
              <a:rPr lang="en-US" b="1" dirty="0"/>
              <a:t>      </a:t>
            </a:r>
            <a:r>
              <a:rPr lang="en-US" dirty="0">
                <a:solidFill>
                  <a:schemeClr val="tx2"/>
                </a:solidFill>
              </a:rPr>
              <a:t>Majoring in Curriculum and Instruction (GPA 3.97) </a:t>
            </a:r>
          </a:p>
          <a:p>
            <a:pPr marL="0" indent="0">
              <a:buNone/>
            </a:pPr>
            <a:r>
              <a:rPr lang="en-US" dirty="0"/>
              <a:t>      University of Florida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Currently pursuing Doctorate in Education</a:t>
            </a:r>
          </a:p>
          <a:p>
            <a:pPr marL="0" indent="0">
              <a:buNone/>
            </a:pPr>
            <a:r>
              <a:rPr lang="en-US" b="1" dirty="0"/>
              <a:t>        </a:t>
            </a:r>
            <a:r>
              <a:rPr lang="en-US" dirty="0"/>
              <a:t>Majoring in Curriculum and Instruction </a:t>
            </a:r>
          </a:p>
          <a:p>
            <a:pPr marL="0" indent="0">
              <a:buNone/>
            </a:pPr>
            <a:r>
              <a:rPr lang="en-US" dirty="0"/>
              <a:t>         University of Florida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08C49-A89C-4EEF-A8C5-719B7BA2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42" y="3898593"/>
            <a:ext cx="3950079" cy="222191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Picture 8" descr="A picture containing sky, outdoor, building, old&#10;&#10;Description automatically generated">
            <a:extLst>
              <a:ext uri="{FF2B5EF4-FFF2-40B4-BE49-F238E27FC236}">
                <a16:creationId xmlns:a16="http://schemas.microsoft.com/office/drawing/2014/main" id="{EA74B8A7-E9E4-45D0-B899-ADFA36C59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2" y="1527816"/>
            <a:ext cx="3950079" cy="220216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2602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4F78-469F-4175-8CFC-DCB8B9F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522039"/>
            <a:ext cx="10018713" cy="1752599"/>
          </a:xfrm>
        </p:spPr>
        <p:txBody>
          <a:bodyPr/>
          <a:lstStyle/>
          <a:p>
            <a:r>
              <a:rPr lang="en-US" dirty="0"/>
              <a:t>Distinctions and Recognitions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4BEB9-227A-456E-810C-57A4AC546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451" y="2336551"/>
            <a:ext cx="4697415" cy="3114676"/>
          </a:xfrm>
        </p:spPr>
        <p:txBody>
          <a:bodyPr/>
          <a:lstStyle/>
          <a:p>
            <a:r>
              <a:rPr lang="en-US" dirty="0"/>
              <a:t>University First in Practical Physics, 1995</a:t>
            </a:r>
          </a:p>
          <a:p>
            <a:r>
              <a:rPr lang="en-US" dirty="0"/>
              <a:t>Life Learner Award 2015-2016</a:t>
            </a:r>
          </a:p>
          <a:p>
            <a:r>
              <a:rPr lang="en-US" dirty="0"/>
              <a:t>UF College of Education Recognition for an outstanding Alumni for the year 2015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4D5BA-8BF1-4257-9B35-B10070CE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4" r="6300" b="2"/>
          <a:stretch/>
        </p:blipFill>
        <p:spPr>
          <a:xfrm>
            <a:off x="6492093" y="1844010"/>
            <a:ext cx="2631996" cy="4194839"/>
          </a:xfrm>
          <a:custGeom>
            <a:avLst/>
            <a:gdLst>
              <a:gd name="connsiteX0" fmla="*/ 166068 w 2378937"/>
              <a:gd name="connsiteY0" fmla="*/ 0 h 3791517"/>
              <a:gd name="connsiteX1" fmla="*/ 2378937 w 2378937"/>
              <a:gd name="connsiteY1" fmla="*/ 0 h 3791517"/>
              <a:gd name="connsiteX2" fmla="*/ 2378937 w 2378937"/>
              <a:gd name="connsiteY2" fmla="*/ 3791517 h 3791517"/>
              <a:gd name="connsiteX3" fmla="*/ 166068 w 2378937"/>
              <a:gd name="connsiteY3" fmla="*/ 3791517 h 3791517"/>
              <a:gd name="connsiteX4" fmla="*/ 0 w 2378937"/>
              <a:gd name="connsiteY4" fmla="*/ 3625449 h 3791517"/>
              <a:gd name="connsiteX5" fmla="*/ 0 w 2378937"/>
              <a:gd name="connsiteY5" fmla="*/ 166068 h 3791517"/>
              <a:gd name="connsiteX6" fmla="*/ 166068 w 2378937"/>
              <a:gd name="connsiteY6" fmla="*/ 0 h 37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8937" h="3791517">
                <a:moveTo>
                  <a:pt x="166068" y="0"/>
                </a:moveTo>
                <a:lnTo>
                  <a:pt x="2378937" y="0"/>
                </a:lnTo>
                <a:lnTo>
                  <a:pt x="2378937" y="3791517"/>
                </a:lnTo>
                <a:lnTo>
                  <a:pt x="166068" y="3791517"/>
                </a:lnTo>
                <a:cubicBezTo>
                  <a:pt x="74351" y="3791517"/>
                  <a:pt x="0" y="3717166"/>
                  <a:pt x="0" y="3625449"/>
                </a:cubicBezTo>
                <a:lnTo>
                  <a:pt x="0" y="166068"/>
                </a:lnTo>
                <a:cubicBezTo>
                  <a:pt x="0" y="74351"/>
                  <a:pt x="74351" y="0"/>
                  <a:pt x="166068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7566C-DC74-4D7E-84CE-D1BCB83DD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4" r="6300" b="2"/>
          <a:stretch/>
        </p:blipFill>
        <p:spPr>
          <a:xfrm>
            <a:off x="6492093" y="1844010"/>
            <a:ext cx="2631996" cy="4194839"/>
          </a:xfrm>
          <a:custGeom>
            <a:avLst/>
            <a:gdLst>
              <a:gd name="connsiteX0" fmla="*/ 166068 w 2378937"/>
              <a:gd name="connsiteY0" fmla="*/ 0 h 3791517"/>
              <a:gd name="connsiteX1" fmla="*/ 2378937 w 2378937"/>
              <a:gd name="connsiteY1" fmla="*/ 0 h 3791517"/>
              <a:gd name="connsiteX2" fmla="*/ 2378937 w 2378937"/>
              <a:gd name="connsiteY2" fmla="*/ 3791517 h 3791517"/>
              <a:gd name="connsiteX3" fmla="*/ 166068 w 2378937"/>
              <a:gd name="connsiteY3" fmla="*/ 3791517 h 3791517"/>
              <a:gd name="connsiteX4" fmla="*/ 0 w 2378937"/>
              <a:gd name="connsiteY4" fmla="*/ 3625449 h 3791517"/>
              <a:gd name="connsiteX5" fmla="*/ 0 w 2378937"/>
              <a:gd name="connsiteY5" fmla="*/ 166068 h 3791517"/>
              <a:gd name="connsiteX6" fmla="*/ 166068 w 2378937"/>
              <a:gd name="connsiteY6" fmla="*/ 0 h 379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8937" h="3791517">
                <a:moveTo>
                  <a:pt x="166068" y="0"/>
                </a:moveTo>
                <a:lnTo>
                  <a:pt x="2378937" y="0"/>
                </a:lnTo>
                <a:lnTo>
                  <a:pt x="2378937" y="3791517"/>
                </a:lnTo>
                <a:lnTo>
                  <a:pt x="166068" y="3791517"/>
                </a:lnTo>
                <a:cubicBezTo>
                  <a:pt x="74351" y="3791517"/>
                  <a:pt x="0" y="3717166"/>
                  <a:pt x="0" y="3625449"/>
                </a:cubicBezTo>
                <a:lnTo>
                  <a:pt x="0" y="166068"/>
                </a:lnTo>
                <a:cubicBezTo>
                  <a:pt x="0" y="74351"/>
                  <a:pt x="74351" y="0"/>
                  <a:pt x="166068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52386-2778-4AD8-BDB9-C515150EF6B7}"/>
              </a:ext>
            </a:extLst>
          </p:cNvPr>
          <p:cNvPicPr/>
          <p:nvPr/>
        </p:nvPicPr>
        <p:blipFill rotWithShape="1">
          <a:blip r:embed="rId3"/>
          <a:srcRect l="29412" r="5" b="5"/>
          <a:stretch/>
        </p:blipFill>
        <p:spPr bwMode="auto">
          <a:xfrm>
            <a:off x="9124088" y="1871133"/>
            <a:ext cx="2691654" cy="2022756"/>
          </a:xfrm>
          <a:custGeom>
            <a:avLst/>
            <a:gdLst>
              <a:gd name="connsiteX0" fmla="*/ 0 w 2378937"/>
              <a:gd name="connsiteY0" fmla="*/ 0 h 1895758"/>
              <a:gd name="connsiteX1" fmla="*/ 2212869 w 2378937"/>
              <a:gd name="connsiteY1" fmla="*/ 0 h 1895758"/>
              <a:gd name="connsiteX2" fmla="*/ 2378937 w 2378937"/>
              <a:gd name="connsiteY2" fmla="*/ 166068 h 1895758"/>
              <a:gd name="connsiteX3" fmla="*/ 2378937 w 2378937"/>
              <a:gd name="connsiteY3" fmla="*/ 1895758 h 1895758"/>
              <a:gd name="connsiteX4" fmla="*/ 0 w 2378937"/>
              <a:gd name="connsiteY4" fmla="*/ 1895758 h 189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8937" h="1895758">
                <a:moveTo>
                  <a:pt x="0" y="0"/>
                </a:moveTo>
                <a:lnTo>
                  <a:pt x="2212869" y="0"/>
                </a:lnTo>
                <a:cubicBezTo>
                  <a:pt x="2304586" y="0"/>
                  <a:pt x="2378937" y="74351"/>
                  <a:pt x="2378937" y="166068"/>
                </a:cubicBezTo>
                <a:lnTo>
                  <a:pt x="2378937" y="1895758"/>
                </a:lnTo>
                <a:lnTo>
                  <a:pt x="0" y="1895758"/>
                </a:lnTo>
                <a:close/>
              </a:path>
            </a:pathLst>
          </a:cu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514F1-DFFD-45AE-9974-D0C13D83E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44" r="3" b="13291"/>
          <a:stretch/>
        </p:blipFill>
        <p:spPr>
          <a:xfrm>
            <a:off x="9124088" y="3893889"/>
            <a:ext cx="2691654" cy="2144961"/>
          </a:xfrm>
          <a:custGeom>
            <a:avLst/>
            <a:gdLst>
              <a:gd name="connsiteX0" fmla="*/ 0 w 2378937"/>
              <a:gd name="connsiteY0" fmla="*/ 0 h 1895759"/>
              <a:gd name="connsiteX1" fmla="*/ 2378937 w 2378937"/>
              <a:gd name="connsiteY1" fmla="*/ 0 h 1895759"/>
              <a:gd name="connsiteX2" fmla="*/ 2378937 w 2378937"/>
              <a:gd name="connsiteY2" fmla="*/ 1729691 h 1895759"/>
              <a:gd name="connsiteX3" fmla="*/ 2212869 w 2378937"/>
              <a:gd name="connsiteY3" fmla="*/ 1895759 h 1895759"/>
              <a:gd name="connsiteX4" fmla="*/ 0 w 2378937"/>
              <a:gd name="connsiteY4" fmla="*/ 1895759 h 18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8937" h="1895759">
                <a:moveTo>
                  <a:pt x="0" y="0"/>
                </a:moveTo>
                <a:lnTo>
                  <a:pt x="2378937" y="0"/>
                </a:lnTo>
                <a:lnTo>
                  <a:pt x="2378937" y="1729691"/>
                </a:lnTo>
                <a:cubicBezTo>
                  <a:pt x="2378937" y="1821408"/>
                  <a:pt x="2304586" y="1895759"/>
                  <a:pt x="2212869" y="1895759"/>
                </a:cubicBezTo>
                <a:lnTo>
                  <a:pt x="0" y="1895759"/>
                </a:lnTo>
                <a:close/>
              </a:path>
            </a:pathLst>
          </a:cu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54704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FBFD-6505-59F8-9346-E8A44CAA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6EBE-719B-AD92-D7AE-B835988FF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983" y="1209392"/>
            <a:ext cx="10018713" cy="3124201"/>
          </a:xfrm>
        </p:spPr>
        <p:txBody>
          <a:bodyPr/>
          <a:lstStyle/>
          <a:p>
            <a:r>
              <a:rPr lang="en-US" dirty="0"/>
              <a:t>Husband  </a:t>
            </a:r>
          </a:p>
          <a:p>
            <a:r>
              <a:rPr lang="en-US" dirty="0"/>
              <a:t>Daughter</a:t>
            </a:r>
          </a:p>
          <a:p>
            <a:r>
              <a:rPr lang="en-US" dirty="0"/>
              <a:t>Extended Family </a:t>
            </a:r>
          </a:p>
        </p:txBody>
      </p:sp>
    </p:spTree>
    <p:extLst>
      <p:ext uri="{BB962C8B-B14F-4D97-AF65-F5344CB8AC3E}">
        <p14:creationId xmlns:p14="http://schemas.microsoft.com/office/powerpoint/2010/main" val="100722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F659138C-74A1-445B-848C-3608AE871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7DFD7409-66D7-4C9C-B528-E79EB64A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7455" y="0"/>
            <a:ext cx="5014912" cy="6862763"/>
            <a:chOff x="2928938" y="-4763"/>
            <a:chExt cx="5014912" cy="6862763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87990EF0-5F6F-4FE3-AA65-8968AF2DF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D78F7598-94C7-46E9-8B2A-CB44A0F25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9D2CBB1-072D-4875-B7D7-CADB0ABF3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8F600B4-EE22-4BA5-A764-9D80C335C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E8DAD02-2B30-48A9-ACE0-2E9193091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F8F76B12-142C-41AF-B239-F414ABCFA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1" name="Rectangle 17">
            <a:extLst>
              <a:ext uri="{FF2B5EF4-FFF2-40B4-BE49-F238E27FC236}">
                <a16:creationId xmlns:a16="http://schemas.microsoft.com/office/drawing/2014/main" id="{225F4217-4021-45A0-812B-398F9A7A9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929" y="667808"/>
            <a:ext cx="10894142" cy="5580592"/>
          </a:xfrm>
          <a:prstGeom prst="rect">
            <a:avLst/>
          </a:prstGeom>
          <a:ln w="31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19">
            <a:extLst>
              <a:ext uri="{FF2B5EF4-FFF2-40B4-BE49-F238E27FC236}">
                <a16:creationId xmlns:a16="http://schemas.microsoft.com/office/drawing/2014/main" id="{486F4EBC-E415-40E4-A8BA-BA66F0B6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92024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62E138C-3FA9-433F-8393-2979DBDA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932" y="1261873"/>
            <a:ext cx="5951013" cy="4449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IF YOU HAVE ANY </a:t>
            </a:r>
          </a:p>
          <a:p>
            <a:pPr marL="0" indent="0">
              <a:buNone/>
            </a:pPr>
            <a:r>
              <a:rPr lang="en-US" sz="2000" dirty="0"/>
              <a:t>QUESTIONS ABOUT ME </a:t>
            </a:r>
          </a:p>
          <a:p>
            <a:pPr marL="0" indent="0">
              <a:buNone/>
            </a:pPr>
            <a:r>
              <a:rPr lang="en-US" sz="2000" dirty="0"/>
              <a:t> FEEL FREE TO ASK.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7630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93F2-73CA-4CE2-A1CD-6E7F429A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510" y="2034766"/>
            <a:ext cx="3549121" cy="2111721"/>
          </a:xfrm>
        </p:spPr>
        <p:txBody>
          <a:bodyPr>
            <a:noAutofit/>
          </a:bodyPr>
          <a:lstStyle/>
          <a:p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Essential Class Supplies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needed for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0DDFD-6469-46C9-A80C-7CF0F838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010" y="606582"/>
            <a:ext cx="6240990" cy="5105401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Loose notebook paper  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A scientific calculator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(Texas Instruments TI-30XIIS 10-Digit Scientific Calculator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 -30XII) will be a good one.  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Device / laptop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Charger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#2 pencil, pen, and highlighter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A59F43-605D-4953-927A-9A10F07746F5}"/>
              </a:ext>
            </a:extLst>
          </p:cNvPr>
          <p:cNvCxnSpPr/>
          <p:nvPr/>
        </p:nvCxnSpPr>
        <p:spPr>
          <a:xfrm>
            <a:off x="5196689" y="334978"/>
            <a:ext cx="0" cy="59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12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lluminated server room panel">
            <a:extLst>
              <a:ext uri="{FF2B5EF4-FFF2-40B4-BE49-F238E27FC236}">
                <a16:creationId xmlns:a16="http://schemas.microsoft.com/office/drawing/2014/main" id="{87E6A4BA-92ED-4D7A-BBAE-81F58F776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C4D02E-BFCF-4D29-AD2F-E96DA90A2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914399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My Website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www.riversidechemistry.com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4961-16C7-4557-A6B9-49D2E5D17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402" y="1907823"/>
            <a:ext cx="10233621" cy="3883378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600" dirty="0"/>
              <a:t>Students absent for class can access their work on this website. Unless, students complete their work, they CANNOT take the exit tickets or quizzes.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Also, there are helpful resources and practice tests. Please use it!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34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7E44B-40FA-4566-9FAA-05C8FF20C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Homework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90" name="Content Placeholder 2">
            <a:extLst>
              <a:ext uri="{FF2B5EF4-FFF2-40B4-BE49-F238E27FC236}">
                <a16:creationId xmlns:a16="http://schemas.microsoft.com/office/drawing/2014/main" id="{62FBAAFA-CE3F-4F58-80F8-13DFE645EF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35677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99426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bb1b9be3-aa6a-4f94-a9eb-389add707962">
      <UserInfo>
        <DisplayName/>
        <AccountId xsi:nil="true"/>
        <AccountType/>
      </UserInfo>
    </Owner>
    <Students xmlns="bb1b9be3-aa6a-4f94-a9eb-389add707962">
      <UserInfo>
        <DisplayName/>
        <AccountId xsi:nil="true"/>
        <AccountType/>
      </UserInfo>
    </Students>
    <CultureName xmlns="bb1b9be3-aa6a-4f94-a9eb-389add707962" xsi:nil="true"/>
    <Distribution_Groups xmlns="bb1b9be3-aa6a-4f94-a9eb-389add707962" xsi:nil="true"/>
    <TeamsChannelId xmlns="bb1b9be3-aa6a-4f94-a9eb-389add707962" xsi:nil="true"/>
    <Has_Teacher_Only_SectionGroup xmlns="bb1b9be3-aa6a-4f94-a9eb-389add707962" xsi:nil="true"/>
    <NotebookType xmlns="bb1b9be3-aa6a-4f94-a9eb-389add707962" xsi:nil="true"/>
    <FolderType xmlns="bb1b9be3-aa6a-4f94-a9eb-389add707962" xsi:nil="true"/>
    <IsNotebookLocked xmlns="bb1b9be3-aa6a-4f94-a9eb-389add707962" xsi:nil="true"/>
    <DefaultSectionNames xmlns="bb1b9be3-aa6a-4f94-a9eb-389add707962" xsi:nil="true"/>
    <Is_Collaboration_Space_Locked xmlns="bb1b9be3-aa6a-4f94-a9eb-389add707962" xsi:nil="true"/>
    <Teachers xmlns="bb1b9be3-aa6a-4f94-a9eb-389add707962">
      <UserInfo>
        <DisplayName/>
        <AccountId xsi:nil="true"/>
        <AccountType/>
      </UserInfo>
    </Teachers>
    <Teams_Channel_Section_Location xmlns="bb1b9be3-aa6a-4f94-a9eb-389add707962" xsi:nil="true"/>
    <Self_Registration_Enabled xmlns="bb1b9be3-aa6a-4f94-a9eb-389add707962" xsi:nil="true"/>
    <Math_Settings xmlns="bb1b9be3-aa6a-4f94-a9eb-389add707962" xsi:nil="true"/>
    <AppVersion xmlns="bb1b9be3-aa6a-4f94-a9eb-389add707962" xsi:nil="true"/>
    <Invited_Students xmlns="bb1b9be3-aa6a-4f94-a9eb-389add707962" xsi:nil="true"/>
    <LMS_Mappings xmlns="bb1b9be3-aa6a-4f94-a9eb-389add707962" xsi:nil="true"/>
    <Templates xmlns="bb1b9be3-aa6a-4f94-a9eb-389add707962" xsi:nil="true"/>
    <Self_Registration_Enabled0 xmlns="bb1b9be3-aa6a-4f94-a9eb-389add707962" xsi:nil="true"/>
    <Student_Groups xmlns="bb1b9be3-aa6a-4f94-a9eb-389add707962">
      <UserInfo>
        <DisplayName/>
        <AccountId xsi:nil="true"/>
        <AccountType/>
      </UserInfo>
    </Student_Groups>
    <Invited_Teachers xmlns="bb1b9be3-aa6a-4f94-a9eb-389add70796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A2439AF6AF4D9C725BEAF5D3934D" ma:contentTypeVersion="34" ma:contentTypeDescription="Create a new document." ma:contentTypeScope="" ma:versionID="0f11f470c728e84d033a53d9a48962ad">
  <xsd:schema xmlns:xsd="http://www.w3.org/2001/XMLSchema" xmlns:xs="http://www.w3.org/2001/XMLSchema" xmlns:p="http://schemas.microsoft.com/office/2006/metadata/properties" xmlns:ns3="bb1b9be3-aa6a-4f94-a9eb-389add707962" xmlns:ns4="16872de0-d239-4448-b227-ec0fa8a9da51" targetNamespace="http://schemas.microsoft.com/office/2006/metadata/properties" ma:root="true" ma:fieldsID="0edc17aee4d0cda804a09e72a031f811" ns3:_="" ns4:_="">
    <xsd:import namespace="bb1b9be3-aa6a-4f94-a9eb-389add707962"/>
    <xsd:import namespace="16872de0-d239-4448-b227-ec0fa8a9da51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CultureName" minOccurs="0"/>
                <xsd:element ref="ns3:TeamsChannelId" minOccurs="0"/>
                <xsd:element ref="ns3:Math_Settings" minOccurs="0"/>
                <xsd:element ref="ns3:Templates" minOccurs="0"/>
                <xsd:element ref="ns3:Distribution_Groups" minOccurs="0"/>
                <xsd:element ref="ns3:LMS_Mappings" minOccurs="0"/>
                <xsd:element ref="ns3:Self_Registration_Enabled0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b9be3-aa6a-4f94-a9eb-389add707962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dexed="tru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8" nillable="true" ma:displayName="Self_Registration_Enabled" ma:internalName="Self_Registration_Enabled">
      <xsd:simpleType>
        <xsd:restriction base="dms:Boolean"/>
      </xsd:simpleType>
    </xsd:element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ultureName" ma:index="26" nillable="true" ma:displayName="Culture Name" ma:internalName="CultureName">
      <xsd:simpleType>
        <xsd:restriction base="dms:Text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Math_Settings" ma:index="28" nillable="true" ma:displayName="Math Settings" ma:internalName="Math_Settings">
      <xsd:simpleType>
        <xsd:restriction base="dms:Text"/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2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AutoTags" ma:index="36" nillable="true" ma:displayName="Tags" ma:internalName="MediaServiceAutoTags" ma:readOnly="true">
      <xsd:simpleType>
        <xsd:restriction base="dms:Text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40" nillable="true" ma:displayName="MediaServiceDateTaken" ma:hidden="true" ma:internalName="MediaServiceDateTaken" ma:readOnly="true">
      <xsd:simpleType>
        <xsd:restriction base="dms:Text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72de0-d239-4448-b227-ec0fa8a9da51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46FDC8-0298-4921-A885-EBDFE3AC7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E043E5-6F9C-4727-AA5B-9C9DDB332BCF}">
  <ds:schemaRefs>
    <ds:schemaRef ds:uri="http://schemas.microsoft.com/office/2006/documentManagement/types"/>
    <ds:schemaRef ds:uri="bb1b9be3-aa6a-4f94-a9eb-389add707962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purl.org/dc/elements/1.1/"/>
    <ds:schemaRef ds:uri="16872de0-d239-4448-b227-ec0fa8a9da51"/>
  </ds:schemaRefs>
</ds:datastoreItem>
</file>

<file path=customXml/itemProps3.xml><?xml version="1.0" encoding="utf-8"?>
<ds:datastoreItem xmlns:ds="http://schemas.openxmlformats.org/officeDocument/2006/customXml" ds:itemID="{71ED8B6F-0250-4223-8D3F-61B03A21A0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b9be3-aa6a-4f94-a9eb-389add707962"/>
    <ds:schemaRef ds:uri="16872de0-d239-4448-b227-ec0fa8a9d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1563</TotalTime>
  <Words>404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Elephant Pro</vt:lpstr>
      <vt:lpstr>Times New Roman</vt:lpstr>
      <vt:lpstr>Parallax</vt:lpstr>
      <vt:lpstr>Welcome to  Mrs. J’s Class  </vt:lpstr>
      <vt:lpstr>MRS.J’s PROFILE</vt:lpstr>
      <vt:lpstr>Educational Background</vt:lpstr>
      <vt:lpstr>Distinctions and Recognitions</vt:lpstr>
      <vt:lpstr>Family</vt:lpstr>
      <vt:lpstr>PowerPoint Presentation</vt:lpstr>
      <vt:lpstr>       Essential Class Supplies  needed for this course</vt:lpstr>
      <vt:lpstr>My Website  www.riversidechemistry.com</vt:lpstr>
      <vt:lpstr>Homework</vt:lpstr>
      <vt:lpstr>GRADING POLICY</vt:lpstr>
      <vt:lpstr>TUTORING</vt:lpstr>
      <vt:lpstr>The Chemistry Textbook  can be Accessed Online 24 X 7 </vt:lpstr>
      <vt:lpstr>TO BE SUCCESSFUL IN CHEMISTRY</vt:lpstr>
      <vt:lpstr>  HAVE   A   GREAT   START   THIS   YEAR!!!  </vt:lpstr>
      <vt:lpstr> Thanks for coming!!!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Mrs. J’s Class</dc:title>
  <dc:creator>punitha</dc:creator>
  <cp:lastModifiedBy>Jesudoss,Jaya Grace Punitha</cp:lastModifiedBy>
  <cp:revision>7</cp:revision>
  <dcterms:created xsi:type="dcterms:W3CDTF">2018-08-27T20:25:14Z</dcterms:created>
  <dcterms:modified xsi:type="dcterms:W3CDTF">2023-08-14T02:55:25Z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0x0101004EE0A2439AF6AF4D9C725BEAF5D3934D</vt:lpwstr>
  </property>
</Properties>
</file>